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65" r:id="rId5"/>
    <p:sldId id="260" r:id="rId6"/>
    <p:sldId id="261" r:id="rId7"/>
    <p:sldId id="264" r:id="rId8"/>
    <p:sldId id="262" r:id="rId9"/>
    <p:sldId id="258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E90A45-2208-403C-A830-A9CD39242830}" type="datetimeFigureOut">
              <a:rPr lang="pl-PL" smtClean="0"/>
              <a:pPr/>
              <a:t>2011-11-09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F8DF92-705E-442F-887E-602DEDA4B2C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randomBa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714356"/>
            <a:ext cx="3428992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Warsaw my city</a:t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</a:b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PaweL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Cebulski</a:t>
            </a:r>
            <a:b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</a:b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Klasa </a:t>
            </a: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Va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b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</a:b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SzkoLa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Podstawowa nr 321</a:t>
            </a:r>
            <a:endParaRPr lang="pl-PL" sz="1600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1266" name="Picture 2" descr="http://zadane.pl/files/df5/2bbf509e8166d5406a86c53bebfa93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785794"/>
            <a:ext cx="4864328" cy="5724534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6286544" cy="1214470"/>
          </a:xfrm>
        </p:spPr>
        <p:txBody>
          <a:bodyPr>
            <a:normAutofit/>
          </a:bodyPr>
          <a:lstStyle/>
          <a:p>
            <a:r>
              <a:rPr lang="pl-PL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Please</a:t>
            </a:r>
            <a:r>
              <a:rPr lang="pl-PL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, </a:t>
            </a:r>
            <a:r>
              <a:rPr lang="pl-PL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visit</a:t>
            </a:r>
            <a:r>
              <a:rPr lang="pl-PL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</a:t>
            </a:r>
            <a:r>
              <a:rPr lang="pl-PL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warsaw</a:t>
            </a:r>
            <a:endParaRPr lang="pl-PL" sz="4400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  <p:sp>
        <p:nvSpPr>
          <p:cNvPr id="34818" name="AutoShape 2" descr="data:image/jpeg;base64,/9j/4AAQSkZJRgABAQAAAQABAAD/2wCEAAkGBhQSEBUUEhQUFBUVFRUUFBUUFRYXFxQUFBQXFRcUFxcXHCYeFxkkGRQUHy8gJScpLCwsFh8xNTAqNSYrLCkBCQoKDgwOGg8PGiwcHCQpLCwvLCwsLCwpLSwtKSwuKSwpLCwsLCwsKSwsLCwsKSkpKiwsKSwpLCkpLCksLCksLP/AABEIAMIBAwMBIgACEQEDEQH/xAAbAAABBQEBAAAAAAAAAAAAAAADAAECBAUGB//EAEMQAAEDAwIDBQUGAwYEBwAAAAEAAhEDEiEEMQVBUQYTImFxMkKBkaEUI1KxwfBictEHM4KSovEVJLPhQ1Njc5Ojsv/EABoBAAIDAQEAAAAAAAAAAAAAAAABAgMEBQb/xAAwEQACAgEEAQMCBAUFAAAAAAAAAQIRAwQSITFBE1FhMsEFFCKhQlKB0fAzYnGR4f/aAAwDAQACEQMRAD8A8+LFEtRy1QIXaRjYG1RLUUhNamRAkJi1FIUSEyLB2prUSE0IEDITQiEJoQAO1NaiQlCABQkQiQmhAA4TFqIQmhIYOE0IkJoQAMtTQiEJiEhgyE0IiaEhg4ShTTQgCEJiFOE0JDIQmIU4TJUMjCaFJMUgIwmhTTEJDIwkpJIA6hzFAtR3NUC1XITK5amLUa1MQmRAEKJaikKJCkkQYItTEIhCaE6EDhNCJamISAHamhEhNCABwlCnCaEgBkJWqcJQkMHamhEhMkMGWprUSEyABQmhFhNCQyAb5jbnPywokIlv6fmFEhRT5aJtcWQIUYUyExCZEhCYhTITQgCBCaFMqKVDIwmhShMQkMjCdOkkB1xCgWo0KJariLYMNUHNRiFAtTEALVAtRyFEtU0QYEtUYRi1RtTEChNCKWqNqABQmhFLUxCVAChIhEtTEJNDBwmhEhNCQA4TQiQmtSGDhNaiEJoSGCLUrUQhNCQwuh05cXARhjiZMAAEfqQq9RsEjzK2+y/BvtFa0gFgpve8Oc5oLWjaW5ySBjqqHFuHmjWfTMG07gyCDkQeYg7rBHNH81LFfO1P92a5Qf5dS+WZ5aokIpCiQtxkBEJoRCFEhAEIUSEQhRISGQITEKcJiEgIQkpQmQOzsYStRLUrVcVASFAhGIUCE0gbBFqiWo1qYtUiNgC1NajlqjYgQAtTFqPaolqBgbVEtRrU1iAAlqYhGLVEtQMFaolqMWprUhgbU1qNamtURgrU1qKWJWqJKgNqa1FLU1qQ6Oj7J8N1mqa+lpnNa1jCX48ZE3BsmA7xHALtydslUOO8Lr0qVJ1WHNqBxpOcPvYY4sLXQSBmOc7TGyNwPtlW0lJzNOG0zUw97zeXRA8IgBo8iHb7qpre0FavTNLUG/un1CzwhhY57i54IDYILiTETI5DC8/vxx1LyfJ2fTyPDs+DHIUSEQtUSF3zigyFEhEIUSEADIUSESFEhAECExCmQokJARhJPCSQztbUiEW1MWrQUgCFEtRi1NYmIBakWoxYmsTEBtTWoxamtQAC1RLUcsTFqAAWqJarFiiWJDAFqjajlqa1AIAWprUe1NakTA2JWI4YpNpKDZNIrWJjTV5umTnSqtzRcoMzjTUSxa2i4d3lVjCQ25zWlx2aCYLj5AZ+C2NbwLRMaB9svIuL+7pk5hrQG8iJuPoFh1P4hi07UZ3z7Js0YtLPJ9JxlPVsALHCcwIwQS6dxnkBvyCuaPgFdzaj+4qRgB1pjJcC7zyw55SOoWw52gpODqWnfUeHXXV3SHeRY3lgH4lX2/2l601Gkua1jriGBjQwhpII9AQRvyXmJ5p5JN4o9/zcf3O2lKMVurg4lzUMhd0/gukrkPa4ad0y9hk0iCZNpiWYugZ2C5ztHwP7LWsvbUaWte17DLXNMiR8QV6bTfiGPPL00mpV019+jg5tLPGtz6MYhRIRSFAromMGQokIhhQDgdjKVhRAhNCIQokIGQhJShJIR3MKNqsWJrFeUlchNCsWJrEwK5amLfJWbE3doArFqa1We7TGmiwoqlqYsVgsTFiAK1qiWqzYolqAK9ijarJYolqQwFiaxHLU1qRJA2sVijRlMxquaSnlUTdI04lbNThfAi/YStGt2YcBlpXR9jKrGEF3RdTq9dTIdkQA0nG5mF5/NqZqTo7aioUtt/J4xxPg5YDI5FYLNOwZcWwaHeCS72r7Y5ZkHGRjmvWe3OspVGCwCQDOIXkOooAEZaN9mz5RmefNZdVkeRRv5NOCFW6r4OjdxLTsLgwtNrnf3TdxS4mx7YLQXf3UuBuwG4OFy1fVgvYBTpiw6n23MaXtrT3ZcerZnxHkEzy0+1e7+Z0DLZ9keQiFa4Hpw6vSba21xYCA3cPkETzWbFFRZKceGEra0CmGOFj2sAtcIdikwYIjEjcYMLL1JJcZjGMZGwP6rteKdj3w9tB4c0Se4rtw2ZALCRgYwRbtvuuQ13DjReWOaGneA4uHwmSPSSu5o8Tx5ufk5WqyKeLgolqiQjOaoELtHIBEKBajFqgWpACTFELVEhICEJKVqSAPQrErFZ7tN3anuK6K1ibu1ZsS7tOworCmpdyqPFeLGk4NZBMeIEHHTM/T6oHDtXqNRUDGOgkwA0AfXf6rJm1kMXZswaSeXo1e4UHUlvU+wGtaJl0xJBIdtiIPNZDCS5zHNhzIuPImSMDlss+n/Eseafp00/lF+bQSxx3ppr4ZUNNQNNXH00MsXTs5rRVLFAsVksUSxOyJXLFAsVgtUS1FgALU1qMWprUmySItait1bWHLgPLn8lA7fD9Fk09VRYYYy/2oc98mOUhtoGFh1OZwSpXZu08Nx3tfilKiWNp1g5xpsNRplpY8tBLcgTvyVmnx8mnUz7rY/wDkauF4xxICs8Gm0+wZkh0GnSMSSRAjpPicjcK1Q7t1sgFzhBM8wYkei5e1ZHTXn7nUU3GPZtaziJcFy2vGR/ORz8v30Ws5yzONHx+lU9eg6/p/VU/iEFGUEvn7F2jyOak38fczp2/wdB7pW72VpA1qB6dznPJ/Xbn+5XPt3b/gHIdQuh7I1Iq0v5W9T7NQHdc7I6V/Jshza+D1bWUGfa2Uy+oHFjntYPYcGmDPnsYXmf8AaBo7NWfNjT+YXq9Hh1usqutk1C2rTcGgOF9NtOqA522aTCfh1Xn/APaxpS3U0yQBNPrPvHyC9NjioTVef7Hn5z3wa9vszgC1Qc1Gc1DcFvs59AnBQIRiEMpWFAiouYiEH9hMR+/9krHQOxJIlJRsKPUbU1qsliYsUVMlsK1iViP3aQYnvFtOS4jTurP9T57Y5An6D1VrQ6l1J9wlpbLskyI83vbzEbKtqBLnTzJ6Hc+c/QKAqEEw0+yT4Q4cyfcpD9PXkuBqv1yZ19NLakdzQ7eaju4DiTc4SPFiGhpll3OdliaLUmo+q47y2eX4vIfksBta4m8GRaJdG5gn+8p7wRzGx3la3Zz2HkfjjlyaOhI5qGgwbcqk/ku1eVem0lVl57EFzFacEJzV6VSOBJFYtUC1WHNQypWV0BLFAtRyFAhPcFGTruJFji1tN7yG3uLdmjqYBgeaojtUyMscD0kfnyQ+0T2d4QWkut3vhuzS3w2zI8XPNw2jOZTZReXYqMyS2DTfDYwDdYXG6Mjlywudl1M4yddHQxYYSimzotLxxlYuFtjjcQ3cRk4IAGPQbLFqOFo/fw6j0TaXh8FjxdFzN6bwCZdcA4AtNtrZz72NjEA/aMGIPMbeeyzZMryRV+C+EFBui52gM6l38tP/AKTEfhmrDaYGSb3GBzFsfmqnaGPtD5wYpYj/ANFk/LHzVnhHFKjabWirUY297oYSPFbggN5kmPiqJTeO5I0wip1FmkypVdtRqDbdruc5FrTIEb+Y6rG1lYucZBBvBI5gwMfT6LpdQaTazSyrXc3xB1Qh1wAqvDSMTmmKZ+JWPxnXX1A01n1QPZNS4kCTjOdgD8Vglq5Z2ty6NsNOsS/T5K+g0Lahh1QUoaDJBMwSLQGA/WBjqtjT6SjRNwqaipAE20Q0ANc0yHOebYJbmOY6rM0hPeABsYIm0xsTy3wZ+K1eJdpqj2lksAc0sIa1okPbRB945/5Vp+LlRKcrpIu2UrNPgHaJwr0Xs1FVlobStrUw9po99e5rXt945E2cgOQi5/ajxelqK1J1JxcLHTIcCPHGQQIyD8lyfCOI1IbSDgQHDEAkfe95gtM7+R3WxS1IY9hf3TSaT3A1WNfhtSobW94CGkgjboJ5LfDVvHzLmjDk0yl1xZy76rQYJE/7/wBEiPNdZxfific0VqLmtJDRUpU3U6kEiWhzYbgDI6rmX1LvEA1swbWghoxsAScfFdXS6z174ObqNN6STKxCiUdzUMtW2zHQEhQc1GIUCEWFA7UlIhJFgerkJoWbR7S6d+1Vk/4h+bQi67iFtMuZDjgDIiTtzXM9Y3vEXCFF2AT0Erk6XG9T+MGBOWN2mMkEKzoeI6ipVDDaQQ4EBs4znBwcdds+aX5lEfSDu0gsmZBg4k8/KB9Vzmrcy4zb7sT3cD2Z9q6Of7kLr+Mdn2UnAMYBAeXQGdIF01HczzC4XX6Qh5iQQeQbuD6rAmpNuyeJlrS6gNLoiZxGNozLKjenQrc4VxJtOk4vcZLnGIc6BAG8ycgrkmUTbIBGYPhcRj4R1G/JXGFwoiLo8RwHdfJpVmPI4couzK1R1un4rTq+w8OPMbH1tIlGk9Prv5rgdHVcKjS0kGREbgnE+kmF3zhldLHn3LkxZMSXRA/BQd+/2EQqhqeMU2Psc7xdIOOecdFd6qKfTbLJH7/3US3y/L9FU1PHKLc3yOW8nkceoKpt7RNLL7WwJx39K4CYksLg4D4c0nmivILDL2MXtKPv3fyt8/dCyGkWxGZm6TtG0bb5lb+o7SWku+y6Z2RmtSdUfEYnxWRjp890tP2i073gVdDpQ2QHOpfaKTgOZAFYtn1CwZclts34oPhGfwjSvNSWgw2C+CB4ZjaZcOsSo1ABsZxvnpt++i6ylqOFjWAtp120AMO7xpcXFuDYWwIJ/EZ8lx/ENQLiGk2nA9AcSPkqI5d3Bolirkucfc3v3gxP3XIzHct2Mx05dPOW08Cm2DP3kfkumbxg0uHUSCHF1rYqU2VBbYCcva4DJO2cZVI9nmupUnnU0GmtUZcxrmOFLvqpbJDD4Q1oBIjGRyRktxbIYZrcUqT/ALsn05D8APJD0z8/EzgfhPXbZaWu4RRpUfu9ZSqOuEsYKpc66AZlgDQBn4RnlYZ2XYK7g3U0zRa0nvi1wYXd3dYJEzJIHWFz5w2Xfk6sZbuvBn0NUe8bJ59Wj/wug88x8dlSJ8Q/mHuge9UH6/rzKrniQY8Y9mOQHu28gq/28zNrcEHY/iLuZ8ypQwvtLwQnlXTLHAnffH/3Bynd/wBF0Wurhr6doty5uLgIFZw5GBv+pXJcM1ndPuIuyD54M7qxqeLueQSIhxPzeXKzJjk5/BXCaUPk6XiNUvoNcZmBPtcwZxOMhUaVEwI6KpR460Ug08iMQeRd5+a6DgXamlTpQaDS90gvf4gGPaABacBwOQ74K7Sylik+CvURjliuTLdpTEwqz2rrdV2uoig6gygwTHjJudLcEhx9kEjbl8VyOuoVpEU3Q5neNMGCxxcA6engd/lK6MNTfZgyaZL6eQbghlScSALgWkta4A/hcA5p9CCD8UJtWVoWRMyPG0OkmlOpbyO06fR9l+5rB2oLXMIkdy58knIINokRzBW1qvsheyoTXaBuBaSSPZ8JwRIzlclr+0Osa5gqahrnNFrPFScWi22CQJALTEnf4I9DjOuqFtIBtUVWBzWBrSHMDiQRY4QA4HmOa4NzfdHReJXuOhq6mi13jplsOl33gYCJbhzLBI8O3I/Wge0jKerlr6lUB9MgOcageHOZMXT4rWxMTssDU62qxzqdWk0PiHXF4eCXXXYfE2+HpB2nKouqi8PDLSIxc4jHrmPiltUSfpt9nqfantZWdSe5ulDBbipc+XNd4pERAIEx5c15po9DV1ZdYGEjJuqMZgyYF7xOx67ZRtDxsMbVL6TKpeywXXCwuJyyxwIOPOVmUHO8R5Dwk/ztcI+VyIurZKGFRC1dK9l0thrH925wMtD8+GQSDtuN11Gl4k1mlptGsr0nWXANove0Ekuib4O/Rcf3tjrxgjY4Plz8iuh4XxYRV76k2q2owAvIDTSkhxeyBAMzgRvySnyicop9lfiHEnG2o497D8VG02sBtOxaACDBByOfOU57Xlrc5d0diFf1/EA/TgUiTFQi8PYyr7d5caTJtGwDw6J2OSFzrNXUpk1G1H3OAY+XOLiMRcckw4Nj+UK/HPaqRTst8lvUdsHOY4Dwn3SOu4WLxN9a8Pqgg1AHg7S07FsbBArNdUq5PieS5x83Ekk/Ofit+nQOhFLUUKrH1SDeO7Y5tO6Q0C+Q4kTOBHmrJ5UqTfZKGFu2lwjm3VDMz9Vp1eHN7q5uqpOcWsml94HS4iWZbYSNzJAwVl1qsmecypUtM4sdUkQ1zQZc2ZdcRDSZI8JkgQMTuEyNKyzSoPrON72gtAE1XxiQ0C4ztI8gAUJ1R05lxHWSgh5znffz5/mr3DaVIlwq35Ye7LC0APJgF9wyzeYyossivYi+tOzCM7C48vP1Vd7nc5A226I1N4p1JNrwJBFzoNzCIMQcTn5IdfUt8IaT4ZiYG4BMQfxF/wA/MpJBL5NDiPGS6jToglzWCJtt3mQBORJOeaq6Uuc2C/Gwa4ujxbuAggDAnnkb5ikHAK61rQ3BPsgxLYyBOxncn5IkKEUixpgG1C1zr2tOCC4NPmLgCJ9Aun4r25c+m+niKgaHiG+Lu2hjHbCCABkLhm1cdUbuXGZa7A6HBVE8KlK2aoZtsaSNTW8Qp1Q91RjnVnhp701ffBJc8sszLYESIiZOyo6VoJhzoG+w2HqUPSxeJGM4Px+qjUI8PKd5Py5Y5qyvBX/uN1+v0balJw073U2CKrXVoNY58Uhvg9B035rAr1hc63Ak4zsiaAtNRoqSWGQYnGDnHRQ1OmFzg2TuWmfdkgfSE4pJ0wl+pWgVHxODZAkgS4w0SYkk7DzV7UA0QBcx0tDvu33AT7p6OHTzWXCIALZnPIeWM/U/JWtFCLlXWZ+J+qNqKVQxLDBAIJiCDkHPLPxlZpyZ6fv9UQVMGZ2UXfgths53X/3/AOFhwLHG6RvtH5jzT0tTBz5/DKA6odpwT+WP6IuqDnAOcGiBaLGMYDGchjQCc7nKkptEJ4otvauDRpUXuFzWOIMwQMYMfokq2j15awAGN8SepKSi8uXxQLBirmyek4BVquIptLiMw1riY9ACt/s5qX8O1Hf1GGWBzWxa4B0AwcwImYmfTZVtNxClTcHNLwWnw30w4Ajkc5V3X16lcAy2IwA2GesCRMY22wsk8soyV8I0xxQlHjsbiGnOre6tS+ztc+q9zmuraak7xEumHvaYJuEenkud70w6eQ/VbVJ9ZhBljyGtaDUaH2hhJaGBw8IyRHOTKFVY95BcynMybGsaDExIjO/0CrU4rz+5PbJ+K/oYwY4iQ10ExIBgkcp+KYU3XDwu35tPl5bSujra8u0jNP3Y+6q1ajjaI+8a0AfJp+iyBpjIAZmCem0NnJ33Uo5Lu1RBwY+n0ZqPqNPhtbUqEkGPu5MDqThKs0vBAa5oJuItwIxb6qD2ltxDXDBBnpv0A+ivcJ1DWAOJe0jchrXtLY2h7Tn1BTb8oVJ8NGPTqNYXNJmRA38PiBnBg7fVdL2J7LO1ZrBoouNJneOdWc+0MmMBrHZkE7LJ4lTYXtNJ1RwIJJdIz5RyWl2a7Q1tE57qeS9tvicRbgwR1OTg9VZuUlyRpx5iR7ymG3/Z6JEtEgmcgQ2IGeSenr6Je6m/TU8DIJc3aIAJxOTjzKwqVaqAWyTkEiRvJMrU0mtoU6l1YvqtcPE0U7S0+UmCcbzz8lS8K/5/qzR6tK/sYPE6AL3d20hoO0zbkwJVM0XCcRG46eq238QYK5dSbNOfYqNkOH8Qad99jz3V2vXp1LnnTNpzFhpFwptdbzFVj3OmQYuHwmVrUnFcmNxUnaMHS6dzXsdbM2uaCPbE8gfaGPoup4Xx81Kha+lpGDED7OA52dhGAee0YWJpKh75s4F7R7IHhLoI22iV3I0VGi9tjGtuvLjEnDZ3Pmsmpmumr4NGKHszF4hRh/hMXHAhsegxsn0VGq19ziAB7pAIPw2QqnaQOe4WtdDhYSAOYB2/qjaTWtNR87YgdMmd5VH61HlFv6W+GXNRqqkXCwRyFKnH1ElEpcWeQcMHo0Ss2vqg5gNg3dJAHJ7miIE7AJfbaQ5EtDC4xEzfG8bQobfFF38NgdWK8m2q4g8rzj64T8L11VlT+8qEjmXOI+qqM48w3kMwASwHkYMXdfd6c1bZrw+BSZ4nEXQBPLywrpRaVNGZNN2mA49rXtf7U3CcwfkTsuYexxJJ8j0kEwIHRdnqeEVK9YNimIY101XWHxGI5AifJZ/abQVNPaX9w64AAsLKjhZbifdHi2+CuwZYpqC7ZDNF022Y/DtM24l7s929zA0Xk1G4a1zZEA5zy3zEKMhryfIzMb4nn6wtXhXBaupYXtdp2AGCHNgzAOABEQUfXdmn02lz6mncQQIDX83W4hsCFa80N21vkqjF1aXBz500uaJyWkjIHoB5nl1+SCNOJImIBPix4gMgR6YWlqeHFryHBpAiCwOj6xlVX0RiAN4iT58pVsZrwKUH2ArObyVp+spFuGFpgAG6R7MEwRuTBVf7P/DPz/QqBofwj/V/VPhkbkvBYocQDXtcGtwQbTkGBBmeuT8Vf4j2jc6kaDHnuHVO/wC7gANqkWkjExGImFj9z/D/APr+qYsP4RP+L+qNkbsPUklQZlZkZEpKvYfwD/V/VJS2oW9+xu93AgTvjZW6DizeQPKVoubTB9lv+Uf0XSdnOx79ULqdOQDBdgCekquUeBKVO7Oap1HtAPiE7XXCfSUx1LusfUfWV1fHuBVNLjxsnkTg/ofkuQrUvNYGk3yjbGbrh2WmappETnnhpHy8KdtxPsgDkRPWc+IwqLKUHKutojk9n+YsP/2AD6qicEujRCV9hq2jcWkQx0giBUbOfJ2foqb9UObY8vDjyRK0twXEesEH4gwVVqVD5FRjEnJifXpSCYkAiLesdD5fVS7ykebM/wAwVf7c9ogHHQgEfJwIVerq5EFrPUMa0/6IWhYrKHkouM09OXGWmY9/oFL/AIYx2bZ9CD+axnIlFlOPE54P8LWuH1eCp+k/5iv1F7F9vCmhzsEDAAgec/p80v8AhjJmDPp/RVW0x7tcDycKjfyBH1Q313jF93o4kfVG2b/iDdH2LNbhwkQeYBy7YSevkVP/AIa3kR/md/VVaeseOc/AIzdeeo+ICTWT3GnD2JHgTT7vycVChweHOhrxGBDj6/lCJ9pPkf8ACUWjUcdoBPmZ6cvJLfkS5ZLbBvhEWcLjEVefvHrPTzTP4VJz30RHtb562q2Xv5Yx/wCY/Pmbj+WESnVq9XfBzXfmVW8k/cs2R9mYbeEML3D71sDG3WM4yFYbwemOdT42/qFoDXvDjN9xABFg2aT5/wARUjxZ3OPiwqcsuTx/n7FcceNdmY7QicEDEZZ5jOD5qnxLTus3u3mGxHsxkkrddxIfwfIhBq6gER4M+f8A29E4ZZpptEZwg01ZkcP057szAyYBbOI3n4H5JVeGk7OYB5M/7LUp7AWt25HE8/1TGfwj5qbyy3NogscdqRRZpY9/6R08k50olpB2OfqOnmFZM9B8/h08lAz0+qNzJcIrUW5Mk7DmByZ5eaarR8Qg7SDJH9PJPThpPw/Tr6BEmVY3zZFPiisaburfmEJ9F2DLefMK4VAtCakQfJUNJ/VvzCStGmP2EylvI0dFzXt39mY/5Efzu/IJJLRD6kY8n0szP7Wv7qj6v/Jq8frbpJLHm/1GatP9CAgo9IpJLPI3Y+wWpaFTqpJJ4wydgiUNySS0IzyAuTBJJTKR0ySSbAcLT4Nqnh4aHODfwhxj5JJKrJ0y/H2dhrdBT7ue7ZMb2tn5wuVqCHYx6JJLBjZrl2WNLqHTFzvmV1On0rHU5cxpPUtB/NJJU5e0XLo5fiDAKuAB6Y95PcY+CZJXvpFcPJFw/fzVOuwdAkkpw7I5Ojm9TUIeYJHoVb09QxufmmSXTkv0o5UfqYe4pjUPU/NJJUkwzXmBk/NFa7xD4pklWyYZ3L980zykkoImQuTJJKZ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data:image/jpeg;base64,/9j/4AAQSkZJRgABAQAAAQABAAD/2wCEAAkGBhQSEBUUEhQUFBUVFRUUFBUUFRYXFxQUFBQXFRcUFxcXHCYeFxkkGRQUHy8gJScpLCwsFh8xNTAqNSYrLCkBCQoKDgwOGg8PGiwcHCQpLCwvLCwsLCwpLSwtKSwuKSwpLCwsLCwsKSwsLCwsKSkpKiwsKSwpLCkpLCksLCksLP/AABEIAMIBAwMBIgACEQEDEQH/xAAbAAABBQEBAAAAAAAAAAAAAAADAAECBAUGB//EAEMQAAEDAwIDBQUGAwYEBwAAAAEAAhEDEiEEMQVBUQYTImFxMkKBkaEUI1KxwfBictEHM4KSovEVJLPhQ1Njc5Ojsv/EABoBAAIDAQEAAAAAAAAAAAAAAAABAgMEBQb/xAAwEQACAgEEAQMCBAUFAAAAAAAAAQIRAwQSITFBE1FhMsEFFCKhQlKB0fAzYnGR4f/aAAwDAQACEQMRAD8A8+LFEtRy1QIXaRjYG1RLUUhNamRAkJi1FIUSEyLB2prUSE0IEDITQiEJoQAO1NaiQlCABQkQiQmhAA4TFqIQmhIYOE0IkJoQAMtTQiEJiEhgyE0IiaEhg4ShTTQgCEJiFOE0JDIQmIU4TJUMjCaFJMUgIwmhTTEJDIwkpJIA6hzFAtR3NUC1XITK5amLUa1MQmRAEKJaikKJCkkQYItTEIhCaE6EDhNCJamISAHamhEhNCABwlCnCaEgBkJWqcJQkMHamhEhMkMGWprUSEyABQmhFhNCQyAb5jbnPywokIlv6fmFEhRT5aJtcWQIUYUyExCZEhCYhTITQgCBCaFMqKVDIwmhShMQkMjCdOkkB1xCgWo0KJariLYMNUHNRiFAtTEALVAtRyFEtU0QYEtUYRi1RtTEChNCKWqNqABQmhFLUxCVAChIhEtTEJNDBwmhEhNCQA4TQiQmtSGDhNaiEJoSGCLUrUQhNCQwuh05cXARhjiZMAAEfqQq9RsEjzK2+y/BvtFa0gFgpve8Oc5oLWjaW5ySBjqqHFuHmjWfTMG07gyCDkQeYg7rBHNH81LFfO1P92a5Qf5dS+WZ5aokIpCiQtxkBEJoRCFEhAEIUSEQhRISGQITEKcJiEgIQkpQmQOzsYStRLUrVcVASFAhGIUCE0gbBFqiWo1qYtUiNgC1NajlqjYgQAtTFqPaolqBgbVEtRrU1iAAlqYhGLVEtQMFaolqMWprUhgbU1qNamtURgrU1qKWJWqJKgNqa1FLU1qQ6Oj7J8N1mqa+lpnNa1jCX48ZE3BsmA7xHALtydslUOO8Lr0qVJ1WHNqBxpOcPvYY4sLXQSBmOc7TGyNwPtlW0lJzNOG0zUw97zeXRA8IgBo8iHb7qpre0FavTNLUG/un1CzwhhY57i54IDYILiTETI5DC8/vxx1LyfJ2fTyPDs+DHIUSEQtUSF3zigyFEhEIUSEADIUSESFEhAECExCmQokJARhJPCSQztbUiEW1MWrQUgCFEtRi1NYmIBakWoxYmsTEBtTWoxamtQAC1RLUcsTFqAAWqJarFiiWJDAFqjajlqa1AIAWprUe1NakTA2JWI4YpNpKDZNIrWJjTV5umTnSqtzRcoMzjTUSxa2i4d3lVjCQ25zWlx2aCYLj5AZ+C2NbwLRMaB9svIuL+7pk5hrQG8iJuPoFh1P4hi07UZ3z7Js0YtLPJ9JxlPVsALHCcwIwQS6dxnkBvyCuaPgFdzaj+4qRgB1pjJcC7zyw55SOoWw52gpODqWnfUeHXXV3SHeRY3lgH4lX2/2l601Gkua1jriGBjQwhpII9AQRvyXmJ5p5JN4o9/zcf3O2lKMVurg4lzUMhd0/gukrkPa4ad0y9hk0iCZNpiWYugZ2C5ztHwP7LWsvbUaWte17DLXNMiR8QV6bTfiGPPL00mpV019+jg5tLPGtz6MYhRIRSFAromMGQokIhhQDgdjKVhRAhNCIQokIGQhJShJIR3MKNqsWJrFeUlchNCsWJrEwK5amLfJWbE3doArFqa1We7TGmiwoqlqYsVgsTFiAK1qiWqzYolqAK9ijarJYolqQwFiaxHLU1qRJA2sVijRlMxquaSnlUTdI04lbNThfAi/YStGt2YcBlpXR9jKrGEF3RdTq9dTIdkQA0nG5mF5/NqZqTo7aioUtt/J4xxPg5YDI5FYLNOwZcWwaHeCS72r7Y5ZkHGRjmvWe3OspVGCwCQDOIXkOooAEZaN9mz5RmefNZdVkeRRv5NOCFW6r4OjdxLTsLgwtNrnf3TdxS4mx7YLQXf3UuBuwG4OFy1fVgvYBTpiw6n23MaXtrT3ZcerZnxHkEzy0+1e7+Z0DLZ9keQiFa4Hpw6vSba21xYCA3cPkETzWbFFRZKceGEra0CmGOFj2sAtcIdikwYIjEjcYMLL1JJcZjGMZGwP6rteKdj3w9tB4c0Se4rtw2ZALCRgYwRbtvuuQ13DjReWOaGneA4uHwmSPSSu5o8Tx5ufk5WqyKeLgolqiQjOaoELtHIBEKBajFqgWpACTFELVEhICEJKVqSAPQrErFZ7tN3anuK6K1ibu1ZsS7tOworCmpdyqPFeLGk4NZBMeIEHHTM/T6oHDtXqNRUDGOgkwA0AfXf6rJm1kMXZswaSeXo1e4UHUlvU+wGtaJl0xJBIdtiIPNZDCS5zHNhzIuPImSMDlss+n/Eseafp00/lF+bQSxx3ppr4ZUNNQNNXH00MsXTs5rRVLFAsVksUSxOyJXLFAsVgtUS1FgALU1qMWprUmySItait1bWHLgPLn8lA7fD9Fk09VRYYYy/2oc98mOUhtoGFh1OZwSpXZu08Nx3tfilKiWNp1g5xpsNRplpY8tBLcgTvyVmnx8mnUz7rY/wDkauF4xxICs8Gm0+wZkh0GnSMSSRAjpPicjcK1Q7t1sgFzhBM8wYkei5e1ZHTXn7nUU3GPZtaziJcFy2vGR/ORz8v30Ws5yzONHx+lU9eg6/p/VU/iEFGUEvn7F2jyOak38fczp2/wdB7pW72VpA1qB6dznPJ/Xbn+5XPt3b/gHIdQuh7I1Iq0v5W9T7NQHdc7I6V/Jshza+D1bWUGfa2Uy+oHFjntYPYcGmDPnsYXmf8AaBo7NWfNjT+YXq9Hh1usqutk1C2rTcGgOF9NtOqA522aTCfh1Xn/APaxpS3U0yQBNPrPvHyC9NjioTVef7Hn5z3wa9vszgC1Qc1Gc1DcFvs59AnBQIRiEMpWFAiouYiEH9hMR+/9krHQOxJIlJRsKPUbU1qsliYsUVMlsK1iViP3aQYnvFtOS4jTurP9T57Y5An6D1VrQ6l1J9wlpbLskyI83vbzEbKtqBLnTzJ6Hc+c/QKAqEEw0+yT4Q4cyfcpD9PXkuBqv1yZ19NLakdzQ7eaju4DiTc4SPFiGhpll3OdliaLUmo+q47y2eX4vIfksBta4m8GRaJdG5gn+8p7wRzGx3la3Zz2HkfjjlyaOhI5qGgwbcqk/ku1eVem0lVl57EFzFacEJzV6VSOBJFYtUC1WHNQypWV0BLFAtRyFAhPcFGTruJFji1tN7yG3uLdmjqYBgeaojtUyMscD0kfnyQ+0T2d4QWkut3vhuzS3w2zI8XPNw2jOZTZReXYqMyS2DTfDYwDdYXG6Mjlywudl1M4yddHQxYYSimzotLxxlYuFtjjcQ3cRk4IAGPQbLFqOFo/fw6j0TaXh8FjxdFzN6bwCZdcA4AtNtrZz72NjEA/aMGIPMbeeyzZMryRV+C+EFBui52gM6l38tP/AKTEfhmrDaYGSb3GBzFsfmqnaGPtD5wYpYj/ANFk/LHzVnhHFKjabWirUY297oYSPFbggN5kmPiqJTeO5I0wip1FmkypVdtRqDbdruc5FrTIEb+Y6rG1lYucZBBvBI5gwMfT6LpdQaTazSyrXc3xB1Qh1wAqvDSMTmmKZ+JWPxnXX1A01n1QPZNS4kCTjOdgD8Vglq5Z2ty6NsNOsS/T5K+g0Lahh1QUoaDJBMwSLQGA/WBjqtjT6SjRNwqaipAE20Q0ANc0yHOebYJbmOY6rM0hPeABsYIm0xsTy3wZ+K1eJdpqj2lksAc0sIa1okPbRB945/5Vp+LlRKcrpIu2UrNPgHaJwr0Xs1FVlobStrUw9po99e5rXt945E2cgOQi5/ajxelqK1J1JxcLHTIcCPHGQQIyD8lyfCOI1IbSDgQHDEAkfe95gtM7+R3WxS1IY9hf3TSaT3A1WNfhtSobW94CGkgjboJ5LfDVvHzLmjDk0yl1xZy76rQYJE/7/wBEiPNdZxfific0VqLmtJDRUpU3U6kEiWhzYbgDI6rmX1LvEA1swbWghoxsAScfFdXS6z174ObqNN6STKxCiUdzUMtW2zHQEhQc1GIUCEWFA7UlIhJFgerkJoWbR7S6d+1Vk/4h+bQi67iFtMuZDjgDIiTtzXM9Y3vEXCFF2AT0Erk6XG9T+MGBOWN2mMkEKzoeI6ipVDDaQQ4EBs4znBwcdds+aX5lEfSDu0gsmZBg4k8/KB9Vzmrcy4zb7sT3cD2Z9q6Of7kLr+Mdn2UnAMYBAeXQGdIF01HczzC4XX6Qh5iQQeQbuD6rAmpNuyeJlrS6gNLoiZxGNozLKjenQrc4VxJtOk4vcZLnGIc6BAG8ycgrkmUTbIBGYPhcRj4R1G/JXGFwoiLo8RwHdfJpVmPI4couzK1R1un4rTq+w8OPMbH1tIlGk9Prv5rgdHVcKjS0kGREbgnE+kmF3zhldLHn3LkxZMSXRA/BQd+/2EQqhqeMU2Psc7xdIOOecdFd6qKfTbLJH7/3US3y/L9FU1PHKLc3yOW8nkceoKpt7RNLL7WwJx39K4CYksLg4D4c0nmivILDL2MXtKPv3fyt8/dCyGkWxGZm6TtG0bb5lb+o7SWku+y6Z2RmtSdUfEYnxWRjp890tP2i073gVdDpQ2QHOpfaKTgOZAFYtn1CwZclts34oPhGfwjSvNSWgw2C+CB4ZjaZcOsSo1ABsZxvnpt++i6ylqOFjWAtp120AMO7xpcXFuDYWwIJ/EZ8lx/ENQLiGk2nA9AcSPkqI5d3Bolirkucfc3v3gxP3XIzHct2Mx05dPOW08Cm2DP3kfkumbxg0uHUSCHF1rYqU2VBbYCcva4DJO2cZVI9nmupUnnU0GmtUZcxrmOFLvqpbJDD4Q1oBIjGRyRktxbIYZrcUqT/ALsn05D8APJD0z8/EzgfhPXbZaWu4RRpUfu9ZSqOuEsYKpc66AZlgDQBn4RnlYZ2XYK7g3U0zRa0nvi1wYXd3dYJEzJIHWFz5w2Xfk6sZbuvBn0NUe8bJ59Wj/wug88x8dlSJ8Q/mHuge9UH6/rzKrniQY8Y9mOQHu28gq/28zNrcEHY/iLuZ8ypQwvtLwQnlXTLHAnffH/3Bynd/wBF0Wurhr6doty5uLgIFZw5GBv+pXJcM1ndPuIuyD54M7qxqeLueQSIhxPzeXKzJjk5/BXCaUPk6XiNUvoNcZmBPtcwZxOMhUaVEwI6KpR460Ug08iMQeRd5+a6DgXamlTpQaDS90gvf4gGPaABacBwOQ74K7Sylik+CvURjliuTLdpTEwqz2rrdV2uoig6gygwTHjJudLcEhx9kEjbl8VyOuoVpEU3Q5neNMGCxxcA6engd/lK6MNTfZgyaZL6eQbghlScSALgWkta4A/hcA5p9CCD8UJtWVoWRMyPG0OkmlOpbyO06fR9l+5rB2oLXMIkdy58knIINokRzBW1qvsheyoTXaBuBaSSPZ8JwRIzlclr+0Osa5gqahrnNFrPFScWi22CQJALTEnf4I9DjOuqFtIBtUVWBzWBrSHMDiQRY4QA4HmOa4NzfdHReJXuOhq6mi13jplsOl33gYCJbhzLBI8O3I/Wge0jKerlr6lUB9MgOcageHOZMXT4rWxMTssDU62qxzqdWk0PiHXF4eCXXXYfE2+HpB2nKouqi8PDLSIxc4jHrmPiltUSfpt9nqfantZWdSe5ulDBbipc+XNd4pERAIEx5c15po9DV1ZdYGEjJuqMZgyYF7xOx67ZRtDxsMbVL6TKpeywXXCwuJyyxwIOPOVmUHO8R5Dwk/ztcI+VyIurZKGFRC1dK9l0thrH925wMtD8+GQSDtuN11Gl4k1mlptGsr0nWXANove0Ekuib4O/Rcf3tjrxgjY4Plz8iuh4XxYRV76k2q2owAvIDTSkhxeyBAMzgRvySnyicop9lfiHEnG2o497D8VG02sBtOxaACDBByOfOU57Xlrc5d0diFf1/EA/TgUiTFQi8PYyr7d5caTJtGwDw6J2OSFzrNXUpk1G1H3OAY+XOLiMRcckw4Nj+UK/HPaqRTst8lvUdsHOY4Dwn3SOu4WLxN9a8Pqgg1AHg7S07FsbBArNdUq5PieS5x83Ekk/Ofit+nQOhFLUUKrH1SDeO7Y5tO6Q0C+Q4kTOBHmrJ5UqTfZKGFu2lwjm3VDMz9Vp1eHN7q5uqpOcWsml94HS4iWZbYSNzJAwVl1qsmecypUtM4sdUkQ1zQZc2ZdcRDSZI8JkgQMTuEyNKyzSoPrON72gtAE1XxiQ0C4ztI8gAUJ1R05lxHWSgh5znffz5/mr3DaVIlwq35Ye7LC0APJgF9wyzeYyossivYi+tOzCM7C48vP1Vd7nc5A226I1N4p1JNrwJBFzoNzCIMQcTn5IdfUt8IaT4ZiYG4BMQfxF/wA/MpJBL5NDiPGS6jToglzWCJtt3mQBORJOeaq6Uuc2C/Gwa4ujxbuAggDAnnkb5ikHAK61rQ3BPsgxLYyBOxncn5IkKEUixpgG1C1zr2tOCC4NPmLgCJ9Aun4r25c+m+niKgaHiG+Lu2hjHbCCABkLhm1cdUbuXGZa7A6HBVE8KlK2aoZtsaSNTW8Qp1Q91RjnVnhp701ffBJc8sszLYESIiZOyo6VoJhzoG+w2HqUPSxeJGM4Px+qjUI8PKd5Py5Y5qyvBX/uN1+v0balJw073U2CKrXVoNY58Uhvg9B035rAr1hc63Ak4zsiaAtNRoqSWGQYnGDnHRQ1OmFzg2TuWmfdkgfSE4pJ0wl+pWgVHxODZAkgS4w0SYkk7DzV7UA0QBcx0tDvu33AT7p6OHTzWXCIALZnPIeWM/U/JWtFCLlXWZ+J+qNqKVQxLDBAIJiCDkHPLPxlZpyZ6fv9UQVMGZ2UXfgths53X/3/AOFhwLHG6RvtH5jzT0tTBz5/DKA6odpwT+WP6IuqDnAOcGiBaLGMYDGchjQCc7nKkptEJ4otvauDRpUXuFzWOIMwQMYMfokq2j15awAGN8SepKSi8uXxQLBirmyek4BVquIptLiMw1riY9ACt/s5qX8O1Hf1GGWBzWxa4B0AwcwImYmfTZVtNxClTcHNLwWnw30w4Ajkc5V3X16lcAy2IwA2GesCRMY22wsk8soyV8I0xxQlHjsbiGnOre6tS+ztc+q9zmuraak7xEumHvaYJuEenkud70w6eQ/VbVJ9ZhBljyGtaDUaH2hhJaGBw8IyRHOTKFVY95BcynMybGsaDExIjO/0CrU4rz+5PbJ+K/oYwY4iQ10ExIBgkcp+KYU3XDwu35tPl5bSujra8u0jNP3Y+6q1ajjaI+8a0AfJp+iyBpjIAZmCem0NnJ33Uo5Lu1RBwY+n0ZqPqNPhtbUqEkGPu5MDqThKs0vBAa5oJuItwIxb6qD2ltxDXDBBnpv0A+ivcJ1DWAOJe0jchrXtLY2h7Tn1BTb8oVJ8NGPTqNYXNJmRA38PiBnBg7fVdL2J7LO1ZrBoouNJneOdWc+0MmMBrHZkE7LJ4lTYXtNJ1RwIJJdIz5RyWl2a7Q1tE57qeS9tvicRbgwR1OTg9VZuUlyRpx5iR7ymG3/Z6JEtEgmcgQ2IGeSenr6Je6m/TU8DIJc3aIAJxOTjzKwqVaqAWyTkEiRvJMrU0mtoU6l1YvqtcPE0U7S0+UmCcbzz8lS8K/5/qzR6tK/sYPE6AL3d20hoO0zbkwJVM0XCcRG46eq238QYK5dSbNOfYqNkOH8Qad99jz3V2vXp1LnnTNpzFhpFwptdbzFVj3OmQYuHwmVrUnFcmNxUnaMHS6dzXsdbM2uaCPbE8gfaGPoup4Xx81Kha+lpGDED7OA52dhGAee0YWJpKh75s4F7R7IHhLoI22iV3I0VGi9tjGtuvLjEnDZ3Pmsmpmumr4NGKHszF4hRh/hMXHAhsegxsn0VGq19ziAB7pAIPw2QqnaQOe4WtdDhYSAOYB2/qjaTWtNR87YgdMmd5VH61HlFv6W+GXNRqqkXCwRyFKnH1ElEpcWeQcMHo0Ss2vqg5gNg3dJAHJ7miIE7AJfbaQ5EtDC4xEzfG8bQobfFF38NgdWK8m2q4g8rzj64T8L11VlT+8qEjmXOI+qqM48w3kMwASwHkYMXdfd6c1bZrw+BSZ4nEXQBPLywrpRaVNGZNN2mA49rXtf7U3CcwfkTsuYexxJJ8j0kEwIHRdnqeEVK9YNimIY101XWHxGI5AifJZ/abQVNPaX9w64AAsLKjhZbifdHi2+CuwZYpqC7ZDNF022Y/DtM24l7s929zA0Xk1G4a1zZEA5zy3zEKMhryfIzMb4nn6wtXhXBaupYXtdp2AGCHNgzAOABEQUfXdmn02lz6mncQQIDX83W4hsCFa80N21vkqjF1aXBz500uaJyWkjIHoB5nl1+SCNOJImIBPix4gMgR6YWlqeHFryHBpAiCwOj6xlVX0RiAN4iT58pVsZrwKUH2ArObyVp+spFuGFpgAG6R7MEwRuTBVf7P/DPz/QqBofwj/V/VPhkbkvBYocQDXtcGtwQbTkGBBmeuT8Vf4j2jc6kaDHnuHVO/wC7gANqkWkjExGImFj9z/D/APr+qYsP4RP+L+qNkbsPUklQZlZkZEpKvYfwD/V/VJS2oW9+xu93AgTvjZW6DizeQPKVoubTB9lv+Uf0XSdnOx79ULqdOQDBdgCekquUeBKVO7Oap1HtAPiE7XXCfSUx1LusfUfWV1fHuBVNLjxsnkTg/ofkuQrUvNYGk3yjbGbrh2WmappETnnhpHy8KdtxPsgDkRPWc+IwqLKUHKutojk9n+YsP/2AD6qicEujRCV9hq2jcWkQx0giBUbOfJ2foqb9UObY8vDjyRK0twXEesEH4gwVVqVD5FRjEnJifXpSCYkAiLesdD5fVS7ykebM/wAwVf7c9ogHHQgEfJwIVerq5EFrPUMa0/6IWhYrKHkouM09OXGWmY9/oFL/AIYx2bZ9CD+axnIlFlOPE54P8LWuH1eCp+k/5iv1F7F9vCmhzsEDAAgec/p80v8AhjJmDPp/RVW0x7tcDycKjfyBH1Q313jF93o4kfVG2b/iDdH2LNbhwkQeYBy7YSevkVP/AIa3kR/md/VVaeseOc/AIzdeeo+ICTWT3GnD2JHgTT7vycVChweHOhrxGBDj6/lCJ9pPkf8ACUWjUcdoBPmZ6cvJLfkS5ZLbBvhEWcLjEVefvHrPTzTP4VJz30RHtb562q2Xv5Yx/wCY/Pmbj+WESnVq9XfBzXfmVW8k/cs2R9mYbeEML3D71sDG3WM4yFYbwemOdT42/qFoDXvDjN9xABFg2aT5/wARUjxZ3OPiwqcsuTx/n7FcceNdmY7QicEDEZZ5jOD5qnxLTus3u3mGxHsxkkrddxIfwfIhBq6gER4M+f8A29E4ZZpptEZwg01ZkcP057szAyYBbOI3n4H5JVeGk7OYB5M/7LUp7AWt25HE8/1TGfwj5qbyy3NogscdqRRZpY9/6R08k50olpB2OfqOnmFZM9B8/h08lAz0+qNzJcIrUW5Mk7DmByZ5eaarR8Qg7SDJH9PJPThpPw/Tr6BEmVY3zZFPiisaburfmEJ9F2DLefMK4VAtCakQfJUNJ/VvzCStGmP2EylvI0dFzXt39mY/5Efzu/IJJLRD6kY8n0szP7Wv7qj6v/Jq8frbpJLHm/1GatP9CAgo9IpJLPI3Y+wWpaFTqpJJ4wydgiUNySS0IzyAuTBJJTKR0ySSbAcLT4Nqnh4aHODfwhxj5JJKrJ0y/H2dhrdBT7ue7ZMb2tn5wuVqCHYx6JJLBjZrl2WNLqHTFzvmV1On0rHU5cxpPUtB/NJJU5e0XLo5fiDAKuAB6Y95PcY+CZJXvpFcPJFw/fzVOuwdAkkpw7I5Ojm9TUIeYJHoVb09QxufmmSXTkv0o5UfqYe4pjUPU/NJJUkwzXmBk/NFa7xD4pklWyYZ3L980zykkoImQuTJJKZ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data:image/jpeg;base64,/9j/4AAQSkZJRgABAQAAAQABAAD/2wCEAAkGBhQSEBUUEhQUFBUVFRUUFBUUFRYXFxQUFBQXFRcUFxcXHCYeFxkkGRQUHy8gJScpLCwsFh8xNTAqNSYrLCkBCQoKDgwOGg8PGiwcHCQpLCwvLCwsLCwpLSwtKSwuKSwpLCwsLCwsKSwsLCwsKSkpKiwsKSwpLCkpLCksLCksLP/AABEIAMIBAwMBIgACEQEDEQH/xAAbAAABBQEBAAAAAAAAAAAAAAADAAECBAUGB//EAEMQAAEDAwIDBQUGAwYEBwAAAAEAAhEDEiEEMQVBUQYTImFxMkKBkaEUI1KxwfBictEHM4KSovEVJLPhQ1Njc5Ojsv/EABoBAAIDAQEAAAAAAAAAAAAAAAABAgMEBQb/xAAwEQACAgEEAQMCBAUFAAAAAAAAAQIRAwQSITFBE1FhMsEFFCKhQlKB0fAzYnGR4f/aAAwDAQACEQMRAD8A8+LFEtRy1QIXaRjYG1RLUUhNamRAkJi1FIUSEyLB2prUSE0IEDITQiEJoQAO1NaiQlCABQkQiQmhAA4TFqIQmhIYOE0IkJoQAMtTQiEJiEhgyE0IiaEhg4ShTTQgCEJiFOE0JDIQmIU4TJUMjCaFJMUgIwmhTTEJDIwkpJIA6hzFAtR3NUC1XITK5amLUa1MQmRAEKJaikKJCkkQYItTEIhCaE6EDhNCJamISAHamhEhNCABwlCnCaEgBkJWqcJQkMHamhEhMkMGWprUSEyABQmhFhNCQyAb5jbnPywokIlv6fmFEhRT5aJtcWQIUYUyExCZEhCYhTITQgCBCaFMqKVDIwmhShMQkMjCdOkkB1xCgWo0KJariLYMNUHNRiFAtTEALVAtRyFEtU0QYEtUYRi1RtTEChNCKWqNqABQmhFLUxCVAChIhEtTEJNDBwmhEhNCQA4TQiQmtSGDhNaiEJoSGCLUrUQhNCQwuh05cXARhjiZMAAEfqQq9RsEjzK2+y/BvtFa0gFgpve8Oc5oLWjaW5ySBjqqHFuHmjWfTMG07gyCDkQeYg7rBHNH81LFfO1P92a5Qf5dS+WZ5aokIpCiQtxkBEJoRCFEhAEIUSEQhRISGQITEKcJiEgIQkpQmQOzsYStRLUrVcVASFAhGIUCE0gbBFqiWo1qYtUiNgC1NajlqjYgQAtTFqPaolqBgbVEtRrU1iAAlqYhGLVEtQMFaolqMWprUhgbU1qNamtURgrU1qKWJWqJKgNqa1FLU1qQ6Oj7J8N1mqa+lpnNa1jCX48ZE3BsmA7xHALtydslUOO8Lr0qVJ1WHNqBxpOcPvYY4sLXQSBmOc7TGyNwPtlW0lJzNOG0zUw97zeXRA8IgBo8iHb7qpre0FavTNLUG/un1CzwhhY57i54IDYILiTETI5DC8/vxx1LyfJ2fTyPDs+DHIUSEQtUSF3zigyFEhEIUSEADIUSESFEhAECExCmQokJARhJPCSQztbUiEW1MWrQUgCFEtRi1NYmIBakWoxYmsTEBtTWoxamtQAC1RLUcsTFqAAWqJarFiiWJDAFqjajlqa1AIAWprUe1NakTA2JWI4YpNpKDZNIrWJjTV5umTnSqtzRcoMzjTUSxa2i4d3lVjCQ25zWlx2aCYLj5AZ+C2NbwLRMaB9svIuL+7pk5hrQG8iJuPoFh1P4hi07UZ3z7Js0YtLPJ9JxlPVsALHCcwIwQS6dxnkBvyCuaPgFdzaj+4qRgB1pjJcC7zyw55SOoWw52gpODqWnfUeHXXV3SHeRY3lgH4lX2/2l601Gkua1jriGBjQwhpII9AQRvyXmJ5p5JN4o9/zcf3O2lKMVurg4lzUMhd0/gukrkPa4ad0y9hk0iCZNpiWYugZ2C5ztHwP7LWsvbUaWte17DLXNMiR8QV6bTfiGPPL00mpV019+jg5tLPGtz6MYhRIRSFAromMGQokIhhQDgdjKVhRAhNCIQokIGQhJShJIR3MKNqsWJrFeUlchNCsWJrEwK5amLfJWbE3doArFqa1We7TGmiwoqlqYsVgsTFiAK1qiWqzYolqAK9ijarJYolqQwFiaxHLU1qRJA2sVijRlMxquaSnlUTdI04lbNThfAi/YStGt2YcBlpXR9jKrGEF3RdTq9dTIdkQA0nG5mF5/NqZqTo7aioUtt/J4xxPg5YDI5FYLNOwZcWwaHeCS72r7Y5ZkHGRjmvWe3OspVGCwCQDOIXkOooAEZaN9mz5RmefNZdVkeRRv5NOCFW6r4OjdxLTsLgwtNrnf3TdxS4mx7YLQXf3UuBuwG4OFy1fVgvYBTpiw6n23MaXtrT3ZcerZnxHkEzy0+1e7+Z0DLZ9keQiFa4Hpw6vSba21xYCA3cPkETzWbFFRZKceGEra0CmGOFj2sAtcIdikwYIjEjcYMLL1JJcZjGMZGwP6rteKdj3w9tB4c0Se4rtw2ZALCRgYwRbtvuuQ13DjReWOaGneA4uHwmSPSSu5o8Tx5ufk5WqyKeLgolqiQjOaoELtHIBEKBajFqgWpACTFELVEhICEJKVqSAPQrErFZ7tN3anuK6K1ibu1ZsS7tOworCmpdyqPFeLGk4NZBMeIEHHTM/T6oHDtXqNRUDGOgkwA0AfXf6rJm1kMXZswaSeXo1e4UHUlvU+wGtaJl0xJBIdtiIPNZDCS5zHNhzIuPImSMDlss+n/Eseafp00/lF+bQSxx3ppr4ZUNNQNNXH00MsXTs5rRVLFAsVksUSxOyJXLFAsVgtUS1FgALU1qMWprUmySItait1bWHLgPLn8lA7fD9Fk09VRYYYy/2oc98mOUhtoGFh1OZwSpXZu08Nx3tfilKiWNp1g5xpsNRplpY8tBLcgTvyVmnx8mnUz7rY/wDkauF4xxICs8Gm0+wZkh0GnSMSSRAjpPicjcK1Q7t1sgFzhBM8wYkei5e1ZHTXn7nUU3GPZtaziJcFy2vGR/ORz8v30Ws5yzONHx+lU9eg6/p/VU/iEFGUEvn7F2jyOak38fczp2/wdB7pW72VpA1qB6dznPJ/Xbn+5XPt3b/gHIdQuh7I1Iq0v5W9T7NQHdc7I6V/Jshza+D1bWUGfa2Uy+oHFjntYPYcGmDPnsYXmf8AaBo7NWfNjT+YXq9Hh1usqutk1C2rTcGgOF9NtOqA522aTCfh1Xn/APaxpS3U0yQBNPrPvHyC9NjioTVef7Hn5z3wa9vszgC1Qc1Gc1DcFvs59AnBQIRiEMpWFAiouYiEH9hMR+/9krHQOxJIlJRsKPUbU1qsliYsUVMlsK1iViP3aQYnvFtOS4jTurP9T57Y5An6D1VrQ6l1J9wlpbLskyI83vbzEbKtqBLnTzJ6Hc+c/QKAqEEw0+yT4Q4cyfcpD9PXkuBqv1yZ19NLakdzQ7eaju4DiTc4SPFiGhpll3OdliaLUmo+q47y2eX4vIfksBta4m8GRaJdG5gn+8p7wRzGx3la3Zz2HkfjjlyaOhI5qGgwbcqk/ku1eVem0lVl57EFzFacEJzV6VSOBJFYtUC1WHNQypWV0BLFAtRyFAhPcFGTruJFji1tN7yG3uLdmjqYBgeaojtUyMscD0kfnyQ+0T2d4QWkut3vhuzS3w2zI8XPNw2jOZTZReXYqMyS2DTfDYwDdYXG6Mjlywudl1M4yddHQxYYSimzotLxxlYuFtjjcQ3cRk4IAGPQbLFqOFo/fw6j0TaXh8FjxdFzN6bwCZdcA4AtNtrZz72NjEA/aMGIPMbeeyzZMryRV+C+EFBui52gM6l38tP/AKTEfhmrDaYGSb3GBzFsfmqnaGPtD5wYpYj/ANFk/LHzVnhHFKjabWirUY297oYSPFbggN5kmPiqJTeO5I0wip1FmkypVdtRqDbdruc5FrTIEb+Y6rG1lYucZBBvBI5gwMfT6LpdQaTazSyrXc3xB1Qh1wAqvDSMTmmKZ+JWPxnXX1A01n1QPZNS4kCTjOdgD8Vglq5Z2ty6NsNOsS/T5K+g0Lahh1QUoaDJBMwSLQGA/WBjqtjT6SjRNwqaipAE20Q0ANc0yHOebYJbmOY6rM0hPeABsYIm0xsTy3wZ+K1eJdpqj2lksAc0sIa1okPbRB945/5Vp+LlRKcrpIu2UrNPgHaJwr0Xs1FVlobStrUw9po99e5rXt945E2cgOQi5/ajxelqK1J1JxcLHTIcCPHGQQIyD8lyfCOI1IbSDgQHDEAkfe95gtM7+R3WxS1IY9hf3TSaT3A1WNfhtSobW94CGkgjboJ5LfDVvHzLmjDk0yl1xZy76rQYJE/7/wBEiPNdZxfific0VqLmtJDRUpU3U6kEiWhzYbgDI6rmX1LvEA1swbWghoxsAScfFdXS6z174ObqNN6STKxCiUdzUMtW2zHQEhQc1GIUCEWFA7UlIhJFgerkJoWbR7S6d+1Vk/4h+bQi67iFtMuZDjgDIiTtzXM9Y3vEXCFF2AT0Erk6XG9T+MGBOWN2mMkEKzoeI6ipVDDaQQ4EBs4znBwcdds+aX5lEfSDu0gsmZBg4k8/KB9Vzmrcy4zb7sT3cD2Z9q6Of7kLr+Mdn2UnAMYBAeXQGdIF01HczzC4XX6Qh5iQQeQbuD6rAmpNuyeJlrS6gNLoiZxGNozLKjenQrc4VxJtOk4vcZLnGIc6BAG8ycgrkmUTbIBGYPhcRj4R1G/JXGFwoiLo8RwHdfJpVmPI4couzK1R1un4rTq+w8OPMbH1tIlGk9Prv5rgdHVcKjS0kGREbgnE+kmF3zhldLHn3LkxZMSXRA/BQd+/2EQqhqeMU2Psc7xdIOOecdFd6qKfTbLJH7/3US3y/L9FU1PHKLc3yOW8nkceoKpt7RNLL7WwJx39K4CYksLg4D4c0nmivILDL2MXtKPv3fyt8/dCyGkWxGZm6TtG0bb5lb+o7SWku+y6Z2RmtSdUfEYnxWRjp890tP2i073gVdDpQ2QHOpfaKTgOZAFYtn1CwZclts34oPhGfwjSvNSWgw2C+CB4ZjaZcOsSo1ABsZxvnpt++i6ylqOFjWAtp120AMO7xpcXFuDYWwIJ/EZ8lx/ENQLiGk2nA9AcSPkqI5d3Bolirkucfc3v3gxP3XIzHct2Mx05dPOW08Cm2DP3kfkumbxg0uHUSCHF1rYqU2VBbYCcva4DJO2cZVI9nmupUnnU0GmtUZcxrmOFLvqpbJDD4Q1oBIjGRyRktxbIYZrcUqT/ALsn05D8APJD0z8/EzgfhPXbZaWu4RRpUfu9ZSqOuEsYKpc66AZlgDQBn4RnlYZ2XYK7g3U0zRa0nvi1wYXd3dYJEzJIHWFz5w2Xfk6sZbuvBn0NUe8bJ59Wj/wug88x8dlSJ8Q/mHuge9UH6/rzKrniQY8Y9mOQHu28gq/28zNrcEHY/iLuZ8ypQwvtLwQnlXTLHAnffH/3Bynd/wBF0Wurhr6doty5uLgIFZw5GBv+pXJcM1ndPuIuyD54M7qxqeLueQSIhxPzeXKzJjk5/BXCaUPk6XiNUvoNcZmBPtcwZxOMhUaVEwI6KpR460Ug08iMQeRd5+a6DgXamlTpQaDS90gvf4gGPaABacBwOQ74K7Sylik+CvURjliuTLdpTEwqz2rrdV2uoig6gygwTHjJudLcEhx9kEjbl8VyOuoVpEU3Q5neNMGCxxcA6engd/lK6MNTfZgyaZL6eQbghlScSALgWkta4A/hcA5p9CCD8UJtWVoWRMyPG0OkmlOpbyO06fR9l+5rB2oLXMIkdy58knIINokRzBW1qvsheyoTXaBuBaSSPZ8JwRIzlclr+0Osa5gqahrnNFrPFScWi22CQJALTEnf4I9DjOuqFtIBtUVWBzWBrSHMDiQRY4QA4HmOa4NzfdHReJXuOhq6mi13jplsOl33gYCJbhzLBI8O3I/Wge0jKerlr6lUB9MgOcageHOZMXT4rWxMTssDU62qxzqdWk0PiHXF4eCXXXYfE2+HpB2nKouqi8PDLSIxc4jHrmPiltUSfpt9nqfantZWdSe5ulDBbipc+XNd4pERAIEx5c15po9DV1ZdYGEjJuqMZgyYF7xOx67ZRtDxsMbVL6TKpeywXXCwuJyyxwIOPOVmUHO8R5Dwk/ztcI+VyIurZKGFRC1dK9l0thrH925wMtD8+GQSDtuN11Gl4k1mlptGsr0nWXANove0Ekuib4O/Rcf3tjrxgjY4Plz8iuh4XxYRV76k2q2owAvIDTSkhxeyBAMzgRvySnyicop9lfiHEnG2o497D8VG02sBtOxaACDBByOfOU57Xlrc5d0diFf1/EA/TgUiTFQi8PYyr7d5caTJtGwDw6J2OSFzrNXUpk1G1H3OAY+XOLiMRcckw4Nj+UK/HPaqRTst8lvUdsHOY4Dwn3SOu4WLxN9a8Pqgg1AHg7S07FsbBArNdUq5PieS5x83Ekk/Ofit+nQOhFLUUKrH1SDeO7Y5tO6Q0C+Q4kTOBHmrJ5UqTfZKGFu2lwjm3VDMz9Vp1eHN7q5uqpOcWsml94HS4iWZbYSNzJAwVl1qsmecypUtM4sdUkQ1zQZc2ZdcRDSZI8JkgQMTuEyNKyzSoPrON72gtAE1XxiQ0C4ztI8gAUJ1R05lxHWSgh5znffz5/mr3DaVIlwq35Ye7LC0APJgF9wyzeYyossivYi+tOzCM7C48vP1Vd7nc5A226I1N4p1JNrwJBFzoNzCIMQcTn5IdfUt8IaT4ZiYG4BMQfxF/wA/MpJBL5NDiPGS6jToglzWCJtt3mQBORJOeaq6Uuc2C/Gwa4ujxbuAggDAnnkb5ikHAK61rQ3BPsgxLYyBOxncn5IkKEUixpgG1C1zr2tOCC4NPmLgCJ9Aun4r25c+m+niKgaHiG+Lu2hjHbCCABkLhm1cdUbuXGZa7A6HBVE8KlK2aoZtsaSNTW8Qp1Q91RjnVnhp701ffBJc8sszLYESIiZOyo6VoJhzoG+w2HqUPSxeJGM4Px+qjUI8PKd5Py5Y5qyvBX/uN1+v0balJw073U2CKrXVoNY58Uhvg9B035rAr1hc63Ak4zsiaAtNRoqSWGQYnGDnHRQ1OmFzg2TuWmfdkgfSE4pJ0wl+pWgVHxODZAkgS4w0SYkk7DzV7UA0QBcx0tDvu33AT7p6OHTzWXCIALZnPIeWM/U/JWtFCLlXWZ+J+qNqKVQxLDBAIJiCDkHPLPxlZpyZ6fv9UQVMGZ2UXfgths53X/3/AOFhwLHG6RvtH5jzT0tTBz5/DKA6odpwT+WP6IuqDnAOcGiBaLGMYDGchjQCc7nKkptEJ4otvauDRpUXuFzWOIMwQMYMfokq2j15awAGN8SepKSi8uXxQLBirmyek4BVquIptLiMw1riY9ACt/s5qX8O1Hf1GGWBzWxa4B0AwcwImYmfTZVtNxClTcHNLwWnw30w4Ajkc5V3X16lcAy2IwA2GesCRMY22wsk8soyV8I0xxQlHjsbiGnOre6tS+ztc+q9zmuraak7xEumHvaYJuEenkud70w6eQ/VbVJ9ZhBljyGtaDUaH2hhJaGBw8IyRHOTKFVY95BcynMybGsaDExIjO/0CrU4rz+5PbJ+K/oYwY4iQ10ExIBgkcp+KYU3XDwu35tPl5bSujra8u0jNP3Y+6q1ajjaI+8a0AfJp+iyBpjIAZmCem0NnJ33Uo5Lu1RBwY+n0ZqPqNPhtbUqEkGPu5MDqThKs0vBAa5oJuItwIxb6qD2ltxDXDBBnpv0A+ivcJ1DWAOJe0jchrXtLY2h7Tn1BTb8oVJ8NGPTqNYXNJmRA38PiBnBg7fVdL2J7LO1ZrBoouNJneOdWc+0MmMBrHZkE7LJ4lTYXtNJ1RwIJJdIz5RyWl2a7Q1tE57qeS9tvicRbgwR1OTg9VZuUlyRpx5iR7ymG3/Z6JEtEgmcgQ2IGeSenr6Je6m/TU8DIJc3aIAJxOTjzKwqVaqAWyTkEiRvJMrU0mtoU6l1YvqtcPE0U7S0+UmCcbzz8lS8K/5/qzR6tK/sYPE6AL3d20hoO0zbkwJVM0XCcRG46eq238QYK5dSbNOfYqNkOH8Qad99jz3V2vXp1LnnTNpzFhpFwptdbzFVj3OmQYuHwmVrUnFcmNxUnaMHS6dzXsdbM2uaCPbE8gfaGPoup4Xx81Kha+lpGDED7OA52dhGAee0YWJpKh75s4F7R7IHhLoI22iV3I0VGi9tjGtuvLjEnDZ3Pmsmpmumr4NGKHszF4hRh/hMXHAhsegxsn0VGq19ziAB7pAIPw2QqnaQOe4WtdDhYSAOYB2/qjaTWtNR87YgdMmd5VH61HlFv6W+GXNRqqkXCwRyFKnH1ElEpcWeQcMHo0Ss2vqg5gNg3dJAHJ7miIE7AJfbaQ5EtDC4xEzfG8bQobfFF38NgdWK8m2q4g8rzj64T8L11VlT+8qEjmXOI+qqM48w3kMwASwHkYMXdfd6c1bZrw+BSZ4nEXQBPLywrpRaVNGZNN2mA49rXtf7U3CcwfkTsuYexxJJ8j0kEwIHRdnqeEVK9YNimIY101XWHxGI5AifJZ/abQVNPaX9w64AAsLKjhZbifdHi2+CuwZYpqC7ZDNF022Y/DtM24l7s929zA0Xk1G4a1zZEA5zy3zEKMhryfIzMb4nn6wtXhXBaupYXtdp2AGCHNgzAOABEQUfXdmn02lz6mncQQIDX83W4hsCFa80N21vkqjF1aXBz500uaJyWkjIHoB5nl1+SCNOJImIBPix4gMgR6YWlqeHFryHBpAiCwOj6xlVX0RiAN4iT58pVsZrwKUH2ArObyVp+spFuGFpgAG6R7MEwRuTBVf7P/DPz/QqBofwj/V/VPhkbkvBYocQDXtcGtwQbTkGBBmeuT8Vf4j2jc6kaDHnuHVO/wC7gANqkWkjExGImFj9z/D/APr+qYsP4RP+L+qNkbsPUklQZlZkZEpKvYfwD/V/VJS2oW9+xu93AgTvjZW6DizeQPKVoubTB9lv+Uf0XSdnOx79ULqdOQDBdgCekquUeBKVO7Oap1HtAPiE7XXCfSUx1LusfUfWV1fHuBVNLjxsnkTg/ofkuQrUvNYGk3yjbGbrh2WmappETnnhpHy8KdtxPsgDkRPWc+IwqLKUHKutojk9n+YsP/2AD6qicEujRCV9hq2jcWkQx0giBUbOfJ2foqb9UObY8vDjyRK0twXEesEH4gwVVqVD5FRjEnJifXpSCYkAiLesdD5fVS7ykebM/wAwVf7c9ogHHQgEfJwIVerq5EFrPUMa0/6IWhYrKHkouM09OXGWmY9/oFL/AIYx2bZ9CD+axnIlFlOPE54P8LWuH1eCp+k/5iv1F7F9vCmhzsEDAAgec/p80v8AhjJmDPp/RVW0x7tcDycKjfyBH1Q313jF93o4kfVG2b/iDdH2LNbhwkQeYBy7YSevkVP/AIa3kR/md/VVaeseOc/AIzdeeo+ICTWT3GnD2JHgTT7vycVChweHOhrxGBDj6/lCJ9pPkf8ACUWjUcdoBPmZ6cvJLfkS5ZLbBvhEWcLjEVefvHrPTzTP4VJz30RHtb562q2Xv5Yx/wCY/Pmbj+WESnVq9XfBzXfmVW8k/cs2R9mYbeEML3D71sDG3WM4yFYbwemOdT42/qFoDXvDjN9xABFg2aT5/wARUjxZ3OPiwqcsuTx/n7FcceNdmY7QicEDEZZ5jOD5qnxLTus3u3mGxHsxkkrddxIfwfIhBq6gER4M+f8A29E4ZZpptEZwg01ZkcP057szAyYBbOI3n4H5JVeGk7OYB5M/7LUp7AWt25HE8/1TGfwj5qbyy3NogscdqRRZpY9/6R08k50olpB2OfqOnmFZM9B8/h08lAz0+qNzJcIrUW5Mk7DmByZ5eaarR8Qg7SDJH9PJPThpPw/Tr6BEmVY3zZFPiisaburfmEJ9F2DLefMK4VAtCakQfJUNJ/VvzCStGmP2EylvI0dFzXt39mY/5Efzu/IJJLRD6kY8n0szP7Wv7qj6v/Jq8frbpJLHm/1GatP9CAgo9IpJLPI3Y+wWpaFTqpJJ4wydgiUNySS0IzyAuTBJJTKR0ySSbAcLT4Nqnh4aHODfwhxj5JJKrJ0y/H2dhrdBT7ue7ZMb2tn5wuVqCHYx6JJLBjZrl2WNLqHTFzvmV1On0rHU5cxpPUtB/NJJU5e0XLo5fiDAKuAB6Y95PcY+CZJXvpFcPJFw/fzVOuwdAkkpw7I5Ojm9TUIeYJHoVb09QxufmmSXTkv0o5UfqYe4pjUPU/NJJUkwzXmBk/NFa7xD4pklWyYZ3L980zykkoImQuTJJKZ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4824" name="Picture 8" descr="http://fotoforum.gazeta.pl/photo/2/le/wi/e85a/HHIucjgoHlUZ0jnV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14554"/>
            <a:ext cx="5429250" cy="4067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29618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Algerian" pitchFamily="82" charset="0"/>
              </a:rPr>
              <a:t>Panorama </a:t>
            </a:r>
            <a:r>
              <a:rPr lang="pl-PL" dirty="0" err="1" smtClean="0">
                <a:latin typeface="Algerian" pitchFamily="82" charset="0"/>
              </a:rPr>
              <a:t>warsaw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http://img166.echo.cx/img166/9008/warszawa29j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286808" cy="4929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>
                <a:latin typeface="Algerian" pitchFamily="82" charset="0"/>
              </a:rPr>
              <a:t>This</a:t>
            </a:r>
            <a:r>
              <a:rPr lang="pl-PL" dirty="0" smtClean="0">
                <a:latin typeface="Algerian" pitchFamily="82" charset="0"/>
              </a:rPr>
              <a:t> </a:t>
            </a:r>
            <a:r>
              <a:rPr lang="pl-PL" dirty="0" err="1" smtClean="0">
                <a:latin typeface="Algerian" pitchFamily="82" charset="0"/>
              </a:rPr>
              <a:t>is</a:t>
            </a:r>
            <a:r>
              <a:rPr lang="pl-PL" dirty="0" smtClean="0">
                <a:latin typeface="Algerian" pitchFamily="82" charset="0"/>
              </a:rPr>
              <a:t> my </a:t>
            </a:r>
            <a:r>
              <a:rPr lang="pl-PL" dirty="0" err="1" smtClean="0">
                <a:latin typeface="Algerian" pitchFamily="82" charset="0"/>
              </a:rPr>
              <a:t>school</a:t>
            </a:r>
            <a:r>
              <a:rPr lang="pl-PL" dirty="0" smtClean="0">
                <a:latin typeface="Algerian" pitchFamily="82" charset="0"/>
              </a:rPr>
              <a:t> </a:t>
            </a:r>
            <a:r>
              <a:rPr lang="pl-PL" dirty="0" err="1" smtClean="0">
                <a:latin typeface="Algerian" pitchFamily="82" charset="0"/>
              </a:rPr>
              <a:t>in</a:t>
            </a:r>
            <a:r>
              <a:rPr lang="pl-PL" dirty="0" smtClean="0">
                <a:latin typeface="Algerian" pitchFamily="82" charset="0"/>
              </a:rPr>
              <a:t> Bemowo.</a:t>
            </a:r>
            <a:endParaRPr lang="pl-PL" dirty="0">
              <a:latin typeface="Algerian" pitchFamily="82" charset="0"/>
            </a:endParaRPr>
          </a:p>
        </p:txBody>
      </p:sp>
      <p:pic>
        <p:nvPicPr>
          <p:cNvPr id="16386" name="Picture 2" descr="http://www.bemowo.waw.pl/download/9f/e4/a5e6884c982a4bf0270f4b5606295aa455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691438" cy="51244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3786214" cy="408223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King </a:t>
            </a:r>
            <a:r>
              <a:rPr lang="en-US" sz="3200" dirty="0" err="1" smtClean="0">
                <a:latin typeface="Algerian" pitchFamily="82" charset="0"/>
              </a:rPr>
              <a:t>Zygmunt</a:t>
            </a:r>
            <a:r>
              <a:rPr lang="en-US" sz="3200" dirty="0" smtClean="0">
                <a:latin typeface="Algerian" pitchFamily="82" charset="0"/>
              </a:rPr>
              <a:t> II</a:t>
            </a:r>
            <a:r>
              <a:rPr lang="pl-PL" sz="3200" dirty="0" smtClean="0">
                <a:latin typeface="Algerian" pitchFamily="82" charset="0"/>
              </a:rPr>
              <a:t>I</a:t>
            </a:r>
            <a:r>
              <a:rPr lang="en-US" sz="3200" dirty="0" smtClean="0">
                <a:latin typeface="Algerian" pitchFamily="82" charset="0"/>
              </a:rPr>
              <a:t> </a:t>
            </a:r>
            <a:r>
              <a:rPr lang="pl-PL" sz="3200" dirty="0" smtClean="0">
                <a:latin typeface="Algerian" pitchFamily="82" charset="0"/>
              </a:rPr>
              <a:t/>
            </a:r>
            <a:br>
              <a:rPr lang="pl-PL" sz="3200" dirty="0" smtClean="0">
                <a:latin typeface="Algerian" pitchFamily="82" charset="0"/>
              </a:rPr>
            </a:br>
            <a:r>
              <a:rPr lang="en-US" sz="3200" dirty="0" err="1" smtClean="0">
                <a:latin typeface="Algerian" pitchFamily="82" charset="0"/>
              </a:rPr>
              <a:t>Waza</a:t>
            </a:r>
            <a:r>
              <a:rPr lang="en-US" sz="3200" dirty="0" smtClean="0">
                <a:latin typeface="Algerian" pitchFamily="82" charset="0"/>
              </a:rPr>
              <a:t> moved the capital from Krakow to Warsaw in</a:t>
            </a:r>
            <a:r>
              <a:rPr lang="pl-PL" sz="3200" dirty="0" smtClean="0">
                <a:latin typeface="Algerian" pitchFamily="82" charset="0"/>
              </a:rPr>
              <a:t> XVII </a:t>
            </a:r>
            <a:r>
              <a:rPr lang="pl-PL" sz="3200" dirty="0" err="1" smtClean="0">
                <a:latin typeface="Algerian" pitchFamily="82" charset="0"/>
              </a:rPr>
              <a:t>century</a:t>
            </a:r>
            <a:r>
              <a:rPr lang="pl-PL" sz="3200" dirty="0" smtClean="0">
                <a:latin typeface="Algerian" pitchFamily="82" charset="0"/>
              </a:rPr>
              <a:t>.</a:t>
            </a:r>
            <a:endParaRPr lang="pl-PL" sz="3200" dirty="0">
              <a:latin typeface="Algerian" pitchFamily="82" charset="0"/>
            </a:endParaRPr>
          </a:p>
        </p:txBody>
      </p:sp>
      <p:pic>
        <p:nvPicPr>
          <p:cNvPr id="35844" name="Picture 4" descr="http://images2.wikia.nocookie.net/__cb20091121204138/warszawa/images/thumb/d/d8/Kolumna_Zygmunta_2006.jpg/250px-Kolumna_Zygmunta_2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71480"/>
            <a:ext cx="3952886" cy="52652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Old </a:t>
            </a:r>
            <a:r>
              <a:rPr lang="en-US" sz="2800" dirty="0">
                <a:latin typeface="Algerian" pitchFamily="82" charset="0"/>
              </a:rPr>
              <a:t>Town in Warsaw rebuilt </a:t>
            </a:r>
            <a:r>
              <a:rPr lang="pl-PL" sz="2800" dirty="0" smtClean="0">
                <a:latin typeface="Algerian" pitchFamily="82" charset="0"/>
              </a:rPr>
              <a:t/>
            </a:r>
            <a:br>
              <a:rPr lang="pl-PL" sz="2800" dirty="0" smtClean="0">
                <a:latin typeface="Algerian" pitchFamily="82" charset="0"/>
              </a:rPr>
            </a:br>
            <a:r>
              <a:rPr lang="en-US" sz="2800" dirty="0" smtClean="0">
                <a:latin typeface="Algerian" pitchFamily="82" charset="0"/>
              </a:rPr>
              <a:t>after the</a:t>
            </a:r>
            <a:r>
              <a:rPr lang="pl-PL" sz="2800" dirty="0" smtClean="0">
                <a:latin typeface="Algerian" pitchFamily="82" charset="0"/>
              </a:rPr>
              <a:t> II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>
                <a:latin typeface="Algerian" pitchFamily="82" charset="0"/>
              </a:rPr>
              <a:t>war.</a:t>
            </a:r>
            <a:endParaRPr lang="pl-PL" sz="2800" dirty="0">
              <a:latin typeface="Algerian" pitchFamily="82" charset="0"/>
              <a:ea typeface="Gulim" pitchFamily="34" charset="-127"/>
            </a:endParaRPr>
          </a:p>
        </p:txBody>
      </p:sp>
      <p:pic>
        <p:nvPicPr>
          <p:cNvPr id="17410" name="Picture 2" descr="http://farm4.static.flickr.com/3331/3421078361_1f251da6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072097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Algerian" pitchFamily="82" charset="0"/>
              </a:rPr>
              <a:t>„</a:t>
            </a:r>
            <a:r>
              <a:rPr lang="en-US" sz="3600" dirty="0" smtClean="0">
                <a:latin typeface="Algerian" pitchFamily="82" charset="0"/>
              </a:rPr>
              <a:t>Krakow</a:t>
            </a:r>
            <a:r>
              <a:rPr lang="pl-PL" sz="3600" dirty="0" err="1" smtClean="0">
                <a:latin typeface="Algerian" pitchFamily="82" charset="0"/>
              </a:rPr>
              <a:t>skie</a:t>
            </a:r>
            <a:r>
              <a:rPr lang="pl-PL" sz="3600" dirty="0" smtClean="0">
                <a:latin typeface="Algerian" pitchFamily="82" charset="0"/>
              </a:rPr>
              <a:t> </a:t>
            </a:r>
            <a:r>
              <a:rPr lang="pl-PL" sz="3600" dirty="0" err="1" smtClean="0">
                <a:latin typeface="Algerian" pitchFamily="82" charset="0"/>
              </a:rPr>
              <a:t>PrzedmieScie</a:t>
            </a:r>
            <a:r>
              <a:rPr lang="pl-PL" sz="3600" dirty="0" smtClean="0">
                <a:latin typeface="Algerian" pitchFamily="82" charset="0"/>
              </a:rPr>
              <a:t>”</a:t>
            </a:r>
            <a:r>
              <a:rPr lang="en-US" sz="3600" dirty="0">
                <a:latin typeface="Algerian" pitchFamily="82" charset="0"/>
              </a:rPr>
              <a:t> the most expensive street in </a:t>
            </a:r>
            <a:r>
              <a:rPr lang="en-US" sz="3600" dirty="0" smtClean="0">
                <a:latin typeface="Algerian" pitchFamily="82" charset="0"/>
              </a:rPr>
              <a:t>Warsaw</a:t>
            </a:r>
            <a:r>
              <a:rPr lang="pl-PL" sz="3600" dirty="0" smtClean="0">
                <a:latin typeface="Algerian" pitchFamily="82" charset="0"/>
              </a:rPr>
              <a:t>.</a:t>
            </a:r>
            <a:endParaRPr lang="pl-PL" sz="3600" dirty="0">
              <a:latin typeface="Algerian" pitchFamily="82" charset="0"/>
            </a:endParaRPr>
          </a:p>
        </p:txBody>
      </p:sp>
      <p:pic>
        <p:nvPicPr>
          <p:cNvPr id="18436" name="Picture 4" descr="http://x.garnek.pl/ga2761/a51ace46245210a7271147a3/warszawa_krakowskie_przedmiesc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786742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Palace on the Water in </a:t>
            </a:r>
            <a:r>
              <a:rPr lang="en-US" sz="4000" dirty="0" err="1" smtClean="0">
                <a:latin typeface="Algerian" pitchFamily="82" charset="0"/>
              </a:rPr>
              <a:t>Lazienki</a:t>
            </a:r>
            <a:r>
              <a:rPr lang="en-US" sz="4000" dirty="0" smtClean="0">
                <a:latin typeface="Algerian" pitchFamily="82" charset="0"/>
              </a:rPr>
              <a:t> Royal</a:t>
            </a:r>
            <a:endParaRPr lang="pl-PL" sz="4000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1506" name="Picture 2" descr="Plik:PalaceOnTheIs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95633"/>
            <a:ext cx="7215238" cy="48071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0"/>
            <a:ext cx="7429552" cy="141763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lgerian" pitchFamily="82" charset="0"/>
              </a:rPr>
              <a:t> </a:t>
            </a:r>
            <a:r>
              <a:rPr lang="en-US" sz="2800" dirty="0" smtClean="0">
                <a:latin typeface="Algerian" pitchFamily="82" charset="0"/>
              </a:rPr>
              <a:t>Monument to Frederic Chopin</a:t>
            </a:r>
            <a:r>
              <a:rPr lang="pl-PL" sz="2800" dirty="0" smtClean="0">
                <a:latin typeface="Algerian" pitchFamily="82" charset="0"/>
              </a:rPr>
              <a:t> </a:t>
            </a:r>
            <a:br>
              <a:rPr lang="pl-PL" sz="2800" dirty="0" smtClean="0">
                <a:latin typeface="Algerian" pitchFamily="82" charset="0"/>
              </a:rPr>
            </a:br>
            <a:r>
              <a:rPr lang="pl-PL" sz="2800" dirty="0" smtClean="0">
                <a:latin typeface="Algerian" pitchFamily="82" charset="0"/>
              </a:rPr>
              <a:t>IN </a:t>
            </a:r>
            <a:r>
              <a:rPr lang="pl-PL" sz="2800" dirty="0" err="1" smtClean="0">
                <a:latin typeface="Algerian" pitchFamily="82" charset="0"/>
              </a:rPr>
              <a:t>Lazienki</a:t>
            </a:r>
            <a:r>
              <a:rPr lang="pl-PL" sz="2800" dirty="0" smtClean="0">
                <a:latin typeface="Algerian" pitchFamily="82" charset="0"/>
              </a:rPr>
              <a:t> </a:t>
            </a:r>
            <a:r>
              <a:rPr lang="pl-PL" sz="2800" dirty="0" err="1" smtClean="0">
                <a:latin typeface="Algerian" pitchFamily="82" charset="0"/>
              </a:rPr>
              <a:t>roYal</a:t>
            </a:r>
            <a:r>
              <a:rPr lang="en-US" sz="2800" dirty="0" smtClean="0">
                <a:latin typeface="Algerian" pitchFamily="82" charset="0"/>
              </a:rPr>
              <a:t>, </a:t>
            </a:r>
            <a:r>
              <a:rPr lang="pl-PL" sz="2800" dirty="0" smtClean="0">
                <a:latin typeface="Algerian" pitchFamily="82" charset="0"/>
              </a:rPr>
              <a:t/>
            </a:r>
            <a:br>
              <a:rPr lang="pl-PL" sz="2800" dirty="0" smtClean="0">
                <a:latin typeface="Algerian" pitchFamily="82" charset="0"/>
              </a:rPr>
            </a:br>
            <a:r>
              <a:rPr lang="en-US" sz="2800" dirty="0" smtClean="0">
                <a:latin typeface="Algerian" pitchFamily="82" charset="0"/>
              </a:rPr>
              <a:t>the greatest Polish composer.</a:t>
            </a:r>
            <a:endParaRPr lang="pl-PL" sz="2800" dirty="0">
              <a:latin typeface="Algerian" pitchFamily="82" charset="0"/>
            </a:endParaRPr>
          </a:p>
        </p:txBody>
      </p:sp>
      <p:pic>
        <p:nvPicPr>
          <p:cNvPr id="19458" name="Picture 2" descr="http://www.maratonypolskie.pl/sylwetki/foto_gal/3643_2254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5643602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The National Stadium was </a:t>
            </a:r>
            <a:r>
              <a:rPr lang="pl-PL" sz="3200" dirty="0" smtClean="0">
                <a:latin typeface="Algerian" pitchFamily="82" charset="0"/>
              </a:rPr>
              <a:t/>
            </a:r>
            <a:br>
              <a:rPr lang="pl-PL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built for Euro 2012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5364" name="Picture 4" descr="Stadion Narodowy ozdobi Warszawę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401639" cy="400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27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 Warsaw my city    PaweL Cebulski Klasa Va  SzkoLa Podstawowa nr 321</vt:lpstr>
      <vt:lpstr>Panorama warsaw</vt:lpstr>
      <vt:lpstr>This is my school in Bemowo.</vt:lpstr>
      <vt:lpstr>King Zygmunt III  Waza moved the capital from Krakow to Warsaw in XVII century.</vt:lpstr>
      <vt:lpstr>Old Town in Warsaw rebuilt  after the II war.</vt:lpstr>
      <vt:lpstr>„Krakowskie PrzedmieScie” the most expensive street in Warsaw.</vt:lpstr>
      <vt:lpstr>Palace on the Water in Lazienki Royal</vt:lpstr>
      <vt:lpstr> Monument to Frederic Chopin  IN Lazienki roYal,  the greatest Polish composer.</vt:lpstr>
      <vt:lpstr>The National Stadium was  built for Euro 2012</vt:lpstr>
      <vt:lpstr>Please, visit warsaw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Warsaw my city</dc:title>
  <dc:creator>MAŁPA</dc:creator>
  <cp:lastModifiedBy>MAŁPA</cp:lastModifiedBy>
  <cp:revision>22</cp:revision>
  <dcterms:created xsi:type="dcterms:W3CDTF">2011-11-09T14:56:54Z</dcterms:created>
  <dcterms:modified xsi:type="dcterms:W3CDTF">2011-11-09T18:11:52Z</dcterms:modified>
</cp:coreProperties>
</file>