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61" r:id="rId4"/>
    <p:sldId id="262" r:id="rId5"/>
    <p:sldId id="258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0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DD41B-B351-40E5-88B8-73905A2269AC}" type="datetimeFigureOut">
              <a:rPr lang="pl-PL"/>
              <a:pPr>
                <a:defRPr/>
              </a:pPr>
              <a:t>2011-11-17</a:t>
            </a:fld>
            <a:endParaRPr lang="pl-PL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292BC-11EE-46B1-84C1-78684F70408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53AD5-47F6-4670-ACED-9B476911FE47}" type="datetimeFigureOut">
              <a:rPr lang="pl-PL"/>
              <a:pPr>
                <a:defRPr/>
              </a:pPr>
              <a:t>2011-11-17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4EE67-C31D-4915-ABAA-A532986952D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5D8AD-6727-4744-B5B4-111C4895D5C4}" type="datetimeFigureOut">
              <a:rPr lang="pl-PL"/>
              <a:pPr>
                <a:defRPr/>
              </a:pPr>
              <a:t>2011-11-17</a:t>
            </a:fld>
            <a:endParaRPr lang="pl-PL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F48B6-45A9-499A-9051-91B86343079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6FD17-CDFD-4F6D-844A-EC5F38F5B956}" type="datetimeFigureOut">
              <a:rPr lang="pl-PL"/>
              <a:pPr>
                <a:defRPr/>
              </a:pPr>
              <a:t>2011-11-17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7B018-B6A6-4C97-932B-B34E2618104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72AAB-C5D3-4425-8313-C8EC5B8D240B}" type="datetimeFigureOut">
              <a:rPr lang="pl-PL"/>
              <a:pPr>
                <a:defRPr/>
              </a:pPr>
              <a:t>2011-11-17</a:t>
            </a:fld>
            <a:endParaRPr lang="pl-PL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E82B3-B485-439B-ACB3-831155042046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0B9C6-986A-41A8-BF95-EA1B0E0392AB}" type="datetimeFigureOut">
              <a:rPr lang="pl-PL"/>
              <a:pPr>
                <a:defRPr/>
              </a:pPr>
              <a:t>2011-11-17</a:t>
            </a:fld>
            <a:endParaRPr lang="pl-P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8F15B-2276-420B-8765-10D282886B6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07FFD-67C9-4D9A-9E98-019D9D9D94C6}" type="datetimeFigureOut">
              <a:rPr lang="pl-PL"/>
              <a:pPr>
                <a:defRPr/>
              </a:pPr>
              <a:t>2011-11-17</a:t>
            </a:fld>
            <a:endParaRPr lang="pl-P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49297-24D8-4AF3-8EA0-6D1605CAA7E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33690-A471-4DE1-940C-8CE1F3419C29}" type="datetimeFigureOut">
              <a:rPr lang="pl-PL"/>
              <a:pPr>
                <a:defRPr/>
              </a:pPr>
              <a:t>2011-11-17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FA9F8-9112-4A8B-8C0B-5655E3F1636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D4B2B-A6F2-435F-BCBD-9C4E24D65E00}" type="datetimeFigureOut">
              <a:rPr lang="pl-PL"/>
              <a:pPr>
                <a:defRPr/>
              </a:pPr>
              <a:t>2011-11-17</a:t>
            </a:fld>
            <a:endParaRPr lang="pl-PL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F3D51-BEBE-4F3B-A759-4D3657CC76E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D1792-F77B-4AB6-A76E-C09731FEEEFD}" type="datetimeFigureOut">
              <a:rPr lang="pl-PL"/>
              <a:pPr>
                <a:defRPr/>
              </a:pPr>
              <a:t>2011-11-17</a:t>
            </a:fld>
            <a:endParaRPr lang="pl-PL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1F315-AFEA-42F1-B3A8-3F71F727758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69DB0-8461-4487-A486-114DBCC79448}" type="datetimeFigureOut">
              <a:rPr lang="pl-PL"/>
              <a:pPr>
                <a:defRPr/>
              </a:pPr>
              <a:t>2011-11-17</a:t>
            </a:fld>
            <a:endParaRPr lang="pl-PL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2CB60-E578-4B7F-A8A7-2C606F9C092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45789948-AED4-44E2-AE15-1BF664F8D75B}" type="datetimeFigureOut">
              <a:rPr lang="pl-PL"/>
              <a:pPr>
                <a:defRPr/>
              </a:pPr>
              <a:t>2011-11-17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B779B041-CFF5-46A5-9531-D21CDC40B04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17" r:id="rId5"/>
    <p:sldLayoutId id="2147483716" r:id="rId6"/>
    <p:sldLayoutId id="2147483722" r:id="rId7"/>
    <p:sldLayoutId id="2147483723" r:id="rId8"/>
    <p:sldLayoutId id="2147483724" r:id="rId9"/>
    <p:sldLayoutId id="2147483715" r:id="rId10"/>
    <p:sldLayoutId id="2147483725" r:id="rId11"/>
  </p:sldLayoutIdLst>
  <p:transition spd="slow">
    <p:dissolve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 rot="19439592">
            <a:off x="445619" y="1588441"/>
            <a:ext cx="7495525" cy="1626421"/>
          </a:xfrm>
          <a:noFill/>
          <a:ln>
            <a:noFill/>
          </a:ln>
        </p:spPr>
        <p:style>
          <a:lnRef idx="2">
            <a:schemeClr val="accent4"/>
          </a:lnRef>
          <a:fillRef idx="1002">
            <a:schemeClr val="lt2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pl-PL" sz="6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uhaus 93" pitchFamily="82" charset="0"/>
              </a:rPr>
              <a:t>This</a:t>
            </a:r>
            <a:r>
              <a:rPr lang="pl-PL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uhaus 93" pitchFamily="82" charset="0"/>
              </a:rPr>
              <a:t> </a:t>
            </a:r>
            <a:r>
              <a:rPr lang="pl-PL" sz="6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uhaus 93" pitchFamily="82" charset="0"/>
              </a:rPr>
              <a:t>is</a:t>
            </a:r>
            <a:r>
              <a:rPr lang="pl-PL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uhaus 93" pitchFamily="82" charset="0"/>
              </a:rPr>
              <a:t> </a:t>
            </a:r>
            <a:r>
              <a:rPr lang="pl-PL" sz="6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auhaus 93" pitchFamily="82" charset="0"/>
              </a:rPr>
              <a:t>Warsaw</a:t>
            </a:r>
            <a:endParaRPr lang="pl-PL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auhaus 93" pitchFamily="82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 rot="19374853">
            <a:off x="2063750" y="2840038"/>
            <a:ext cx="6510338" cy="10287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8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hiller" pitchFamily="82" charset="0"/>
              </a:rPr>
              <a:t>In   Poland</a:t>
            </a:r>
            <a:endParaRPr lang="pl-PL" sz="8800" dirty="0">
              <a:solidFill>
                <a:schemeClr val="accent6">
                  <a:lumMod val="60000"/>
                  <a:lumOff val="40000"/>
                </a:schemeClr>
              </a:solidFill>
              <a:latin typeface="Chiller" pitchFamily="82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ytuł 1"/>
          <p:cNvSpPr>
            <a:spLocks noGrp="1"/>
          </p:cNvSpPr>
          <p:nvPr>
            <p:ph type="title"/>
          </p:nvPr>
        </p:nvSpPr>
        <p:spPr>
          <a:xfrm rot="10800000">
            <a:off x="2195513" y="3141663"/>
            <a:ext cx="5689600" cy="866775"/>
          </a:xfrm>
        </p:spPr>
        <p:txBody>
          <a:bodyPr/>
          <a:lstStyle/>
          <a:p>
            <a:endParaRPr lang="hr-HR" smtClean="0">
              <a:latin typeface="Freestyle Script"/>
            </a:endParaRPr>
          </a:p>
        </p:txBody>
      </p:sp>
      <p:sp>
        <p:nvSpPr>
          <p:cNvPr id="14338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50825" y="476250"/>
            <a:ext cx="6097588" cy="741363"/>
          </a:xfrm>
        </p:spPr>
        <p:txBody>
          <a:bodyPr/>
          <a:lstStyle/>
          <a:p>
            <a:r>
              <a:rPr lang="en-US" sz="3200" smtClean="0">
                <a:latin typeface="Harlow Solid Italic"/>
              </a:rPr>
              <a:t>This is a monument of Frederic Chopin</a:t>
            </a:r>
            <a:r>
              <a:rPr lang="pl-PL" sz="3200" smtClean="0">
                <a:latin typeface="Harlow Solid Italic"/>
              </a:rPr>
              <a:t>. It</a:t>
            </a:r>
            <a:r>
              <a:rPr lang="en-US" sz="3200" smtClean="0">
                <a:latin typeface="Harlow Solid Italic"/>
              </a:rPr>
              <a:t> is located in the </a:t>
            </a:r>
            <a:r>
              <a:rPr lang="pl-PL" sz="3200" smtClean="0">
                <a:latin typeface="Harlow Solid Italic"/>
              </a:rPr>
              <a:t>,,lazienki’’  park in </a:t>
            </a:r>
            <a:r>
              <a:rPr lang="en-US" sz="3200" smtClean="0">
                <a:latin typeface="Harlow Solid Italic"/>
              </a:rPr>
              <a:t>Warsaw</a:t>
            </a:r>
            <a:r>
              <a:rPr lang="pl-PL" sz="3200" smtClean="0">
                <a:latin typeface="Harlow Solid Italic"/>
              </a:rPr>
              <a:t>.</a:t>
            </a:r>
          </a:p>
        </p:txBody>
      </p:sp>
      <p:pic>
        <p:nvPicPr>
          <p:cNvPr id="5" name="Symbol zastępczy obrazu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/>
            </a:extLst>
          </a:blip>
          <a:srcRect t="19357" b="19357"/>
          <a:stretch>
            <a:fillRect/>
          </a:stretch>
        </p:blipFill>
        <p:spPr>
          <a:xfrm>
            <a:off x="5220072" y="1484784"/>
            <a:ext cx="3566160" cy="2926080"/>
          </a:xfr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smtClean="0">
                <a:latin typeface="Agency FB" pitchFamily="34" charset="0"/>
              </a:rPr>
              <a:t>This is the </a:t>
            </a:r>
            <a:r>
              <a:rPr lang="pl-PL" sz="7200" smtClean="0">
                <a:latin typeface="Agency FB" pitchFamily="34" charset="0"/>
              </a:rPr>
              <a:t>O</a:t>
            </a:r>
            <a:r>
              <a:rPr lang="en-US" sz="7200" smtClean="0">
                <a:latin typeface="Agency FB" pitchFamily="34" charset="0"/>
              </a:rPr>
              <a:t>ld </a:t>
            </a:r>
            <a:r>
              <a:rPr lang="pl-PL" sz="7200" smtClean="0">
                <a:latin typeface="Agency FB" pitchFamily="34" charset="0"/>
              </a:rPr>
              <a:t>T</a:t>
            </a:r>
            <a:r>
              <a:rPr lang="en-US" sz="7200" smtClean="0">
                <a:latin typeface="Agency FB" pitchFamily="34" charset="0"/>
              </a:rPr>
              <a:t>own</a:t>
            </a:r>
            <a:endParaRPr lang="pl-PL" sz="7200" smtClean="0">
              <a:latin typeface="Agency FB" pitchFamily="34" charset="0"/>
            </a:endParaRPr>
          </a:p>
        </p:txBody>
      </p:sp>
      <p:pic>
        <p:nvPicPr>
          <p:cNvPr id="15362" name="Symbol zastępczy zawartości 4"/>
          <p:cNvPicPr>
            <a:picLocks noGrp="1" noChangeAspect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2781300"/>
            <a:ext cx="4672013" cy="3119438"/>
          </a:xfrm>
        </p:spPr>
      </p:pic>
      <p:pic>
        <p:nvPicPr>
          <p:cNvPr id="15363" name="Symbol zastępczy zawartości 5"/>
          <p:cNvPicPr>
            <a:picLocks noGrp="1" noChangeAspect="1"/>
          </p:cNvPicPr>
          <p:nvPr>
            <p:ph sz="quarter" idx="14"/>
          </p:nvPr>
        </p:nvPicPr>
        <p:blipFill>
          <a:blip r:embed="rId3"/>
          <a:srcRect/>
          <a:stretch>
            <a:fillRect/>
          </a:stretch>
        </p:blipFill>
        <p:spPr>
          <a:xfrm>
            <a:off x="5435600" y="2349500"/>
            <a:ext cx="3168650" cy="4040188"/>
          </a:xfr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>
                <a:latin typeface="Algerian"/>
              </a:rPr>
              <a:t>More pictures</a:t>
            </a:r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971600" y="2348880"/>
            <a:ext cx="2563689" cy="3837858"/>
          </a:xfrm>
          <a:prstGeom prst="roundRect">
            <a:avLst>
              <a:gd name="adj" fmla="val 16667"/>
            </a:avLst>
          </a:prstGeom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Symbol zastępczy zawartości 5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5004048" y="2312660"/>
            <a:ext cx="2592288" cy="38806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388" y="1125538"/>
            <a:ext cx="4968875" cy="86677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5400" dirty="0">
                <a:solidFill>
                  <a:schemeClr val="accent5">
                    <a:lumMod val="75000"/>
                  </a:schemeClr>
                </a:solidFill>
                <a:latin typeface="French Script MT" pitchFamily="66" charset="0"/>
              </a:rPr>
              <a:t>This is the national stadium in Warsaw</a:t>
            </a:r>
            <a:endParaRPr lang="pl-PL" sz="5400" dirty="0">
              <a:solidFill>
                <a:schemeClr val="accent5">
                  <a:lumMod val="75000"/>
                </a:schemeClr>
              </a:solidFill>
              <a:latin typeface="French Script MT" pitchFamily="66" charset="0"/>
            </a:endParaRPr>
          </a:p>
        </p:txBody>
      </p:sp>
      <p:sp>
        <p:nvSpPr>
          <p:cNvPr id="17410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50825" y="2060575"/>
            <a:ext cx="6097588" cy="741363"/>
          </a:xfrm>
        </p:spPr>
        <p:txBody>
          <a:bodyPr/>
          <a:lstStyle/>
          <a:p>
            <a:r>
              <a:rPr lang="pl-PL" sz="3200" smtClean="0">
                <a:latin typeface="OCR A Extended" pitchFamily="50" charset="0"/>
              </a:rPr>
              <a:t>H</a:t>
            </a:r>
            <a:r>
              <a:rPr lang="en-US" sz="3200" smtClean="0">
                <a:latin typeface="OCR A Extended" pitchFamily="50" charset="0"/>
              </a:rPr>
              <a:t>ere the EURO 2012 </a:t>
            </a:r>
            <a:r>
              <a:rPr lang="pl-PL" sz="3200" smtClean="0">
                <a:latin typeface="OCR A Extended" pitchFamily="50" charset="0"/>
              </a:rPr>
              <a:t>C</a:t>
            </a:r>
            <a:r>
              <a:rPr lang="en-US" sz="3200" smtClean="0">
                <a:latin typeface="OCR A Extended" pitchFamily="50" charset="0"/>
              </a:rPr>
              <a:t>hampionship</a:t>
            </a:r>
            <a:r>
              <a:rPr lang="pl-PL" sz="3200" smtClean="0">
                <a:latin typeface="OCR A Extended" pitchFamily="50" charset="0"/>
              </a:rPr>
              <a:t> will be held</a:t>
            </a:r>
          </a:p>
        </p:txBody>
      </p:sp>
      <p:pic>
        <p:nvPicPr>
          <p:cNvPr id="11" name="Symbol zastępczy obrazu 10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/>
            </a:extLst>
          </a:blip>
          <a:srcRect l="12393" r="12393"/>
          <a:stretch>
            <a:fillRect/>
          </a:stretch>
        </p:blipFill>
        <p:spPr>
          <a:xfrm>
            <a:off x="5148064" y="1556792"/>
            <a:ext cx="3566160" cy="2926080"/>
          </a:xfr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87900" y="115888"/>
            <a:ext cx="3813175" cy="24304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dirty="0">
                <a:latin typeface="Chiller" pitchFamily="82" charset="0"/>
              </a:rPr>
              <a:t>This is the </a:t>
            </a:r>
            <a:r>
              <a:rPr lang="pl-PL" sz="4400" dirty="0" smtClean="0">
                <a:latin typeface="Chiller" pitchFamily="82" charset="0"/>
              </a:rPr>
              <a:t>P</a:t>
            </a:r>
            <a:r>
              <a:rPr lang="en-US" sz="4400" dirty="0" err="1" smtClean="0">
                <a:latin typeface="Chiller" pitchFamily="82" charset="0"/>
              </a:rPr>
              <a:t>alace</a:t>
            </a:r>
            <a:r>
              <a:rPr lang="en-US" sz="4400" dirty="0" smtClean="0">
                <a:latin typeface="Chiller" pitchFamily="82" charset="0"/>
              </a:rPr>
              <a:t> </a:t>
            </a:r>
            <a:r>
              <a:rPr lang="en-US" sz="4400" dirty="0">
                <a:latin typeface="Chiller" pitchFamily="82" charset="0"/>
              </a:rPr>
              <a:t>of </a:t>
            </a:r>
            <a:r>
              <a:rPr lang="pl-PL" sz="4400" dirty="0" smtClean="0">
                <a:latin typeface="Chiller" pitchFamily="82" charset="0"/>
              </a:rPr>
              <a:t>C</a:t>
            </a:r>
            <a:r>
              <a:rPr lang="en-US" sz="4400" dirty="0" err="1" smtClean="0">
                <a:latin typeface="Chiller" pitchFamily="82" charset="0"/>
              </a:rPr>
              <a:t>ulture</a:t>
            </a:r>
            <a:r>
              <a:rPr lang="en-US" sz="4400" dirty="0" smtClean="0">
                <a:latin typeface="Chiller" pitchFamily="82" charset="0"/>
              </a:rPr>
              <a:t> </a:t>
            </a:r>
            <a:r>
              <a:rPr lang="en-US" sz="4400" dirty="0">
                <a:latin typeface="Chiller" pitchFamily="82" charset="0"/>
              </a:rPr>
              <a:t>and </a:t>
            </a:r>
            <a:r>
              <a:rPr lang="pl-PL" sz="4400" dirty="0" smtClean="0">
                <a:latin typeface="Chiller" pitchFamily="82" charset="0"/>
              </a:rPr>
              <a:t>S</a:t>
            </a:r>
            <a:r>
              <a:rPr lang="en-US" sz="4400" dirty="0" err="1" smtClean="0">
                <a:latin typeface="Chiller" pitchFamily="82" charset="0"/>
              </a:rPr>
              <a:t>cience</a:t>
            </a:r>
            <a:r>
              <a:rPr lang="en-US" sz="4400" dirty="0" smtClean="0">
                <a:latin typeface="Chiller" pitchFamily="82" charset="0"/>
              </a:rPr>
              <a:t> </a:t>
            </a:r>
            <a:r>
              <a:rPr lang="pl-PL" sz="4400" dirty="0" smtClean="0">
                <a:latin typeface="Chiller" pitchFamily="82" charset="0"/>
              </a:rPr>
              <a:t>in</a:t>
            </a:r>
            <a:br>
              <a:rPr lang="pl-PL" sz="4400" dirty="0" smtClean="0">
                <a:latin typeface="Chiller" pitchFamily="82" charset="0"/>
              </a:rPr>
            </a:br>
            <a:r>
              <a:rPr lang="pl-PL" sz="4400" dirty="0">
                <a:latin typeface="Chiller" pitchFamily="82" charset="0"/>
              </a:rPr>
              <a:t>W</a:t>
            </a:r>
            <a:r>
              <a:rPr lang="en-US" sz="4400" dirty="0" err="1" smtClean="0">
                <a:latin typeface="Chiller" pitchFamily="82" charset="0"/>
              </a:rPr>
              <a:t>arsaw</a:t>
            </a:r>
            <a:endParaRPr lang="pl-PL" sz="4400" dirty="0">
              <a:latin typeface="Chiller" pitchFamily="82" charset="0"/>
            </a:endParaRPr>
          </a:p>
        </p:txBody>
      </p:sp>
      <p:sp>
        <p:nvSpPr>
          <p:cNvPr id="18434" name="Symbol zastępczy tekstu 2"/>
          <p:cNvSpPr>
            <a:spLocks noGrp="1"/>
          </p:cNvSpPr>
          <p:nvPr>
            <p:ph type="body" sz="half" idx="2"/>
          </p:nvPr>
        </p:nvSpPr>
        <p:spPr>
          <a:xfrm>
            <a:off x="4868863" y="2786063"/>
            <a:ext cx="3817937" cy="2420937"/>
          </a:xfrm>
        </p:spPr>
        <p:txBody>
          <a:bodyPr/>
          <a:lstStyle/>
          <a:p>
            <a:endParaRPr lang="hr-HR" smtClean="0"/>
          </a:p>
        </p:txBody>
      </p:sp>
      <p:pic>
        <p:nvPicPr>
          <p:cNvPr id="7" name="Symbol zastępczy obrazu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/>
            </a:extLst>
          </a:blip>
          <a:srcRect l="9337" r="9337"/>
          <a:stretch>
            <a:fillRect/>
          </a:stretch>
        </p:blipFill>
        <p:spPr>
          <a:xfrm>
            <a:off x="323528" y="332656"/>
            <a:ext cx="3566160" cy="2926080"/>
          </a:xfr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2525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6000" dirty="0" err="1" smtClean="0">
                <a:latin typeface="Kristen ITC" pitchFamily="66" charset="0"/>
              </a:rPr>
              <a:t>Golden</a:t>
            </a:r>
            <a:r>
              <a:rPr lang="pl-PL" sz="6000" dirty="0" smtClean="0">
                <a:latin typeface="Kristen ITC" pitchFamily="66" charset="0"/>
              </a:rPr>
              <a:t> </a:t>
            </a:r>
            <a:r>
              <a:rPr lang="pl-PL" sz="6000" dirty="0" err="1" smtClean="0">
                <a:latin typeface="Kristen ITC" pitchFamily="66" charset="0"/>
              </a:rPr>
              <a:t>Terraces</a:t>
            </a:r>
            <a:r>
              <a:rPr lang="pl-PL" sz="6000" dirty="0" smtClean="0">
                <a:latin typeface="Kristen ITC" pitchFamily="66" charset="0"/>
              </a:rPr>
              <a:t> shopping </a:t>
            </a:r>
            <a:r>
              <a:rPr lang="pl-PL" sz="6000" dirty="0" err="1" smtClean="0">
                <a:latin typeface="Kristen ITC" pitchFamily="66" charset="0"/>
              </a:rPr>
              <a:t>centre</a:t>
            </a:r>
            <a:endParaRPr lang="pl-PL" sz="6000" dirty="0">
              <a:latin typeface="Kristen ITC" pitchFamily="66" charset="0"/>
            </a:endParaRPr>
          </a:p>
        </p:txBody>
      </p:sp>
      <p:pic>
        <p:nvPicPr>
          <p:cNvPr id="19458" name="Symbol zastępczy zawartości 4"/>
          <p:cNvPicPr>
            <a:picLocks noGrp="1" noChangeAspect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2133600"/>
            <a:ext cx="3822700" cy="3382963"/>
          </a:xfrm>
        </p:spPr>
      </p:pic>
      <p:pic>
        <p:nvPicPr>
          <p:cNvPr id="19459" name="Symbol zastępczy zawartości 5"/>
          <p:cNvPicPr>
            <a:picLocks noGrp="1" noChangeAspect="1"/>
          </p:cNvPicPr>
          <p:nvPr>
            <p:ph sz="quarter" idx="14"/>
          </p:nvPr>
        </p:nvPicPr>
        <p:blipFill>
          <a:blip r:embed="rId3"/>
          <a:srcRect/>
          <a:stretch>
            <a:fillRect/>
          </a:stretch>
        </p:blipFill>
        <p:spPr>
          <a:xfrm>
            <a:off x="4859338" y="2852738"/>
            <a:ext cx="3822700" cy="3529012"/>
          </a:xfr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ytuł 1"/>
          <p:cNvSpPr>
            <a:spLocks noGrp="1"/>
          </p:cNvSpPr>
          <p:nvPr>
            <p:ph type="title"/>
          </p:nvPr>
        </p:nvSpPr>
        <p:spPr>
          <a:xfrm>
            <a:off x="827088" y="-1214438"/>
            <a:ext cx="3813175" cy="2428876"/>
          </a:xfrm>
        </p:spPr>
        <p:txBody>
          <a:bodyPr/>
          <a:lstStyle/>
          <a:p>
            <a:r>
              <a:rPr lang="pl-PL" smtClean="0">
                <a:latin typeface="Old English Text MT"/>
              </a:rPr>
              <a:t>This is my school</a:t>
            </a:r>
          </a:p>
        </p:txBody>
      </p:sp>
      <p:sp>
        <p:nvSpPr>
          <p:cNvPr id="20482" name="Symbol zastępczy tekstu 2"/>
          <p:cNvSpPr>
            <a:spLocks noGrp="1"/>
          </p:cNvSpPr>
          <p:nvPr>
            <p:ph type="body" sz="half" idx="2"/>
          </p:nvPr>
        </p:nvSpPr>
        <p:spPr>
          <a:xfrm>
            <a:off x="4427538" y="1125538"/>
            <a:ext cx="3819525" cy="2420937"/>
          </a:xfrm>
        </p:spPr>
        <p:txBody>
          <a:bodyPr/>
          <a:lstStyle/>
          <a:p>
            <a:r>
              <a:rPr lang="en-US" sz="6000" smtClean="0">
                <a:latin typeface="Onyx"/>
              </a:rPr>
              <a:t>I and my colleagues </a:t>
            </a:r>
            <a:r>
              <a:rPr lang="pl-PL" sz="6000" smtClean="0">
                <a:latin typeface="Onyx"/>
              </a:rPr>
              <a:t>learn here</a:t>
            </a:r>
          </a:p>
        </p:txBody>
      </p:sp>
      <p:pic>
        <p:nvPicPr>
          <p:cNvPr id="7" name="Symbol zastępczy obrazu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/>
            </a:extLst>
          </a:blip>
          <a:srcRect l="12393" r="12393"/>
          <a:stretch>
            <a:fillRect/>
          </a:stretch>
        </p:blipFill>
        <p:spPr/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ytuł 1"/>
          <p:cNvSpPr>
            <a:spLocks noGrp="1"/>
          </p:cNvSpPr>
          <p:nvPr>
            <p:ph type="title"/>
          </p:nvPr>
        </p:nvSpPr>
        <p:spPr>
          <a:xfrm>
            <a:off x="690563" y="2463800"/>
            <a:ext cx="7772400" cy="1524000"/>
          </a:xfrm>
        </p:spPr>
        <p:txBody>
          <a:bodyPr/>
          <a:lstStyle/>
          <a:p>
            <a:r>
              <a:rPr lang="pl-PL" sz="5400" smtClean="0">
                <a:latin typeface="Old English Text MT"/>
              </a:rPr>
              <a:t>…the end</a:t>
            </a:r>
            <a:br>
              <a:rPr lang="pl-PL" sz="5400" smtClean="0">
                <a:latin typeface="Old English Text MT"/>
              </a:rPr>
            </a:br>
            <a:endParaRPr lang="pl-PL" sz="5400" smtClean="0">
              <a:latin typeface="Old English Text MT"/>
            </a:endParaRPr>
          </a:p>
        </p:txBody>
      </p:sp>
      <p:sp>
        <p:nvSpPr>
          <p:cNvPr id="21506" name="Symbol zastępczy tekstu 2"/>
          <p:cNvSpPr>
            <a:spLocks noGrp="1"/>
          </p:cNvSpPr>
          <p:nvPr>
            <p:ph type="body" idx="1"/>
          </p:nvPr>
        </p:nvSpPr>
        <p:spPr>
          <a:xfrm>
            <a:off x="1366838" y="1436688"/>
            <a:ext cx="6418262" cy="939800"/>
          </a:xfrm>
        </p:spPr>
        <p:txBody>
          <a:bodyPr/>
          <a:lstStyle/>
          <a:p>
            <a:r>
              <a:rPr lang="en-US" smtClean="0"/>
              <a:t>It seems that this is </a:t>
            </a:r>
            <a:r>
              <a:rPr lang="pl-PL" smtClean="0"/>
              <a:t>…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101</TotalTime>
  <Words>79</Words>
  <Application>Microsoft Office PowerPoint</Application>
  <PresentationFormat>On-screen Show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14</vt:i4>
      </vt:variant>
      <vt:variant>
        <vt:lpstr>Predložak dizajna</vt:lpstr>
      </vt:variant>
      <vt:variant>
        <vt:i4>7</vt:i4>
      </vt:variant>
      <vt:variant>
        <vt:lpstr>Naslovi slajdova</vt:lpstr>
      </vt:variant>
      <vt:variant>
        <vt:i4>9</vt:i4>
      </vt:variant>
    </vt:vector>
  </HeadingPairs>
  <TitlesOfParts>
    <vt:vector size="30" baseType="lpstr">
      <vt:lpstr>Candara</vt:lpstr>
      <vt:lpstr>Arial</vt:lpstr>
      <vt:lpstr>Symbol</vt:lpstr>
      <vt:lpstr>Calibri</vt:lpstr>
      <vt:lpstr>Chiller</vt:lpstr>
      <vt:lpstr>Freestyle Script</vt:lpstr>
      <vt:lpstr>Harlow Solid Italic</vt:lpstr>
      <vt:lpstr>Agency FB</vt:lpstr>
      <vt:lpstr>Algerian</vt:lpstr>
      <vt:lpstr>French Script MT</vt:lpstr>
      <vt:lpstr>OCR A Extended</vt:lpstr>
      <vt:lpstr>Kristen ITC</vt:lpstr>
      <vt:lpstr>Old English Text MT</vt:lpstr>
      <vt:lpstr>Onyx</vt:lpstr>
      <vt:lpstr>Kształt fali</vt:lpstr>
      <vt:lpstr>Kształt fali</vt:lpstr>
      <vt:lpstr>Kształt fali</vt:lpstr>
      <vt:lpstr>Kształt fali</vt:lpstr>
      <vt:lpstr>Kształt fali</vt:lpstr>
      <vt:lpstr>Kształt fali</vt:lpstr>
      <vt:lpstr>Kształt fali</vt:lpstr>
      <vt:lpstr>Slajd 1</vt:lpstr>
      <vt:lpstr>Slajd 2</vt:lpstr>
      <vt:lpstr>This is the Old Town</vt:lpstr>
      <vt:lpstr>More pictures</vt:lpstr>
      <vt:lpstr>This is the national stadium in Warsaw</vt:lpstr>
      <vt:lpstr>This is the Palace of Culture and Science in Warsaw</vt:lpstr>
      <vt:lpstr>Golden Terraces shopping centre</vt:lpstr>
      <vt:lpstr>This is my school</vt:lpstr>
      <vt:lpstr>…the end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Warsaw</dc:title>
  <dc:creator>wojtek</dc:creator>
  <cp:lastModifiedBy>ucenik</cp:lastModifiedBy>
  <cp:revision>12</cp:revision>
  <dcterms:created xsi:type="dcterms:W3CDTF">2011-11-04T17:50:05Z</dcterms:created>
  <dcterms:modified xsi:type="dcterms:W3CDTF">2011-11-17T12:51:17Z</dcterms:modified>
</cp:coreProperties>
</file>