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59" r:id="rId14"/>
    <p:sldId id="26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>
      <p:cViewPr>
        <p:scale>
          <a:sx n="81" d="100"/>
          <a:sy n="81" d="100"/>
        </p:scale>
        <p:origin x="-111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63D85AA-1059-40CC-BAD3-29BED82ED7A7}" type="datetimeFigureOut">
              <a:rPr lang="hr-HR" smtClean="0"/>
              <a:t>26.2.2014.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0DB6FD-3255-4578-9562-582084D2123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OSJETILA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2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 čemu se tvari moraju otopiti da bi mogli osjetiti okus?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3068960"/>
            <a:ext cx="6777317" cy="2763669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slini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sumpornoj kiselini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benzinu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73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Gdje je najmanje izraženo osjetilo za opip?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3140968"/>
            <a:ext cx="6777317" cy="2691661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tabanima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leđima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 usnama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71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r-HR" sz="4000" dirty="0" smtClean="0"/>
              <a:t>ODGOVOR JE TOČAN!</a:t>
            </a:r>
            <a:endParaRPr lang="hr-HR" sz="4000" dirty="0"/>
          </a:p>
        </p:txBody>
      </p:sp>
      <p:sp>
        <p:nvSpPr>
          <p:cNvPr id="4" name="Akcijski gumb: Povratak 3">
            <a:hlinkClick r:id="" action="ppaction://hlinkshowjump?jump=lastslideviewed" highlightClick="1"/>
          </p:cNvPr>
          <p:cNvSpPr/>
          <p:nvPr/>
        </p:nvSpPr>
        <p:spPr>
          <a:xfrm>
            <a:off x="8100392" y="5949280"/>
            <a:ext cx="576064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 descr="http://images2.fanpop.com/image/photos/11800000/Smile-keep-smiling-11813858-1280-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61111"/>
            <a:ext cx="288031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4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r-HR" sz="4000" dirty="0" smtClean="0"/>
              <a:t>NAŽALOST, ODGOVOR NIJE TOČAN!</a:t>
            </a:r>
            <a:endParaRPr lang="hr-HR" sz="4000" dirty="0"/>
          </a:p>
        </p:txBody>
      </p:sp>
      <p:sp>
        <p:nvSpPr>
          <p:cNvPr id="4" name="Akcijski gumb: Povratak 3">
            <a:hlinkClick r:id="" action="ppaction://hlinkshowjump?jump=lastslideviewed" highlightClick="1"/>
          </p:cNvPr>
          <p:cNvSpPr/>
          <p:nvPr/>
        </p:nvSpPr>
        <p:spPr>
          <a:xfrm>
            <a:off x="8028384" y="5949280"/>
            <a:ext cx="648072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46" name="Picture 2" descr="http://rack.3.mshcdn.com/media/ZgkyMDEzLzA3LzIyL2I0L3NhZHB1Zy41YTliNC5naWYKcAl0aHVtYgk5NTB4NTM0IwplCWpwZw/60e01848/c20/sad-pu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401" y="4041996"/>
            <a:ext cx="3960440" cy="222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4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4509120"/>
            <a:ext cx="8064896" cy="1863080"/>
          </a:xfrm>
        </p:spPr>
        <p:txBody>
          <a:bodyPr>
            <a:noAutofit/>
          </a:bodyPr>
          <a:lstStyle/>
          <a:p>
            <a:r>
              <a:rPr lang="hr-HR" sz="2000" dirty="0" smtClean="0"/>
              <a:t>Izradili: Mateo </a:t>
            </a:r>
            <a:r>
              <a:rPr lang="hr-HR" sz="2000" dirty="0" err="1" smtClean="0"/>
              <a:t>Cerovec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          Karlo </a:t>
            </a:r>
            <a:r>
              <a:rPr lang="hr-HR" sz="2000" dirty="0" err="1" smtClean="0"/>
              <a:t>Jančec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          </a:t>
            </a:r>
            <a:r>
              <a:rPr lang="hr-HR" sz="2000" dirty="0" err="1" smtClean="0"/>
              <a:t>Lovro</a:t>
            </a:r>
            <a:r>
              <a:rPr lang="hr-HR" sz="2000" dirty="0" smtClean="0"/>
              <a:t> Mikulić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276872"/>
            <a:ext cx="6777317" cy="185279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r-HR" sz="4000" dirty="0" smtClean="0"/>
              <a:t>HVALA NA PAŽNJI!</a:t>
            </a:r>
            <a:endParaRPr lang="hr-HR" sz="4000" dirty="0"/>
          </a:p>
        </p:txBody>
      </p:sp>
      <p:pic>
        <p:nvPicPr>
          <p:cNvPr id="4098" name="Picture 2" descr="http://www.demotivacije.com/media/demotivators/demotivacija.hr_Publiko-bili-ste-mrak-_131289504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730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30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77383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Kako se zove dio oka označen slovom 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512311"/>
            <a:ext cx="6777317" cy="3508977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očna vodica </a:t>
            </a:r>
            <a:endParaRPr lang="hr-HR" dirty="0" smtClean="0"/>
          </a:p>
          <a:p>
            <a:r>
              <a:rPr lang="hr-HR" dirty="0">
                <a:hlinkClick r:id="rId3" action="ppaction://hlinksldjump"/>
              </a:rPr>
              <a:t>b</a:t>
            </a:r>
            <a:r>
              <a:rPr lang="hr-HR" dirty="0" smtClean="0">
                <a:hlinkClick r:id="rId3" action="ppaction://hlinksldjump"/>
              </a:rPr>
              <a:t>) staklovina 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žuta pjega</a:t>
            </a:r>
            <a:endParaRPr lang="hr-HR" dirty="0" smtClean="0"/>
          </a:p>
          <a:p>
            <a:pPr marL="68580" indent="0"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26" name="Picture 2" descr="http://upload.wikimedia.org/wikipedia/commons/8/8b/Eye_Diagram_without_tex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80"/>
            <a:ext cx="3231226" cy="264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0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posto  podataka primamo okom?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3140968"/>
            <a:ext cx="6777317" cy="2691661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20%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 50%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90%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83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Kakva je očna jabučica pri kratkovidnosti?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3068960"/>
            <a:ext cx="6777317" cy="2763669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 Očna jabučica je prekratka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 Očna jabučica je preduga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  Očna jabučica je preširoka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2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Čemu služi Eustahijeva cijev?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924944"/>
            <a:ext cx="6777317" cy="2907685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Spaja leđnu moždinu sa mozgom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 Spaja prostatu sa sjemenovodom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Spaja srednje uho sa ždrijelom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1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Kojom brojkom je označen bubnjić?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3068960"/>
            <a:ext cx="6777317" cy="2763669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6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 11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</a:t>
            </a:r>
            <a:r>
              <a:rPr lang="hr-HR" dirty="0">
                <a:hlinkClick r:id="rId3" action="ppaction://hlinksldjump"/>
              </a:rPr>
              <a:t>√16</a:t>
            </a:r>
            <a:endParaRPr lang="hr-HR" dirty="0"/>
          </a:p>
        </p:txBody>
      </p:sp>
      <p:pic>
        <p:nvPicPr>
          <p:cNvPr id="2050" name="Picture 2" descr="http://upload.wikimedia.org/wikipedia/commons/thumb/9/93/Ear-anatomy.svg/300px-Ear-anatomy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33056"/>
            <a:ext cx="28575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3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Gdje se nalazi osjetilo za ravnotežu i orijentaciju u prostoru?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3284984"/>
            <a:ext cx="6777317" cy="2547645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Srednjem uhu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Unutarnjem uhu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 Vanjskom uhu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54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Kakva su osjetila njuha i mirisa?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924944"/>
            <a:ext cx="6777317" cy="2907685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Kemijsko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Mehanička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Fizička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71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Pod kojim slovom se nalazi osjetilo za slanoću?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924944"/>
            <a:ext cx="6777317" cy="2907685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D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 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C</a:t>
            </a:r>
            <a:endParaRPr lang="hr-HR" dirty="0"/>
          </a:p>
        </p:txBody>
      </p:sp>
      <p:pic>
        <p:nvPicPr>
          <p:cNvPr id="3074" name="Picture 2" descr="C:\Users\Korisnik\Desktop\Bez naslov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24944"/>
            <a:ext cx="2143424" cy="213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2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219</Words>
  <Application>Microsoft Office PowerPoint</Application>
  <PresentationFormat>Prikaz na zaslonu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Austin</vt:lpstr>
      <vt:lpstr>OSJETILA</vt:lpstr>
      <vt:lpstr>Kako se zove dio oka označen slovom D?</vt:lpstr>
      <vt:lpstr>Koliko posto  podataka primamo okom?</vt:lpstr>
      <vt:lpstr>Kakva je očna jabučica pri kratkovidnosti?</vt:lpstr>
      <vt:lpstr>Čemu služi Eustahijeva cijev?</vt:lpstr>
      <vt:lpstr>Kojom brojkom je označen bubnjić?</vt:lpstr>
      <vt:lpstr>Gdje se nalazi osjetilo za ravnotežu i orijentaciju u prostoru?</vt:lpstr>
      <vt:lpstr>Kakva su osjetila njuha i mirisa?</vt:lpstr>
      <vt:lpstr>Pod kojim slovom se nalazi osjetilo za slanoću?</vt:lpstr>
      <vt:lpstr>U čemu se tvari moraju otopiti da bi mogli osjetiti okus?</vt:lpstr>
      <vt:lpstr>Gdje je najmanje izraženo osjetilo za opip?</vt:lpstr>
      <vt:lpstr>PowerPointova prezentacija</vt:lpstr>
      <vt:lpstr>PowerPointova prezentacija</vt:lpstr>
      <vt:lpstr>Izradili: Mateo Cerovec              Karlo Jančec              Lovro Mikulić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OSJETILA</dc:title>
  <dc:creator>Korisnik19</dc:creator>
  <cp:lastModifiedBy>Admin</cp:lastModifiedBy>
  <cp:revision>6</cp:revision>
  <dcterms:created xsi:type="dcterms:W3CDTF">2014-02-26T09:35:30Z</dcterms:created>
  <dcterms:modified xsi:type="dcterms:W3CDTF">2014-02-26T10:29:58Z</dcterms:modified>
</cp:coreProperties>
</file>