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66" r:id="rId15"/>
    <p:sldId id="265" r:id="rId16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98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06-12-2011</a:t>
            </a:fld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06-12-2011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06-12-2011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06-12-2011</a:t>
            </a:fld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06-12-2011</a:t>
            </a:fld>
            <a:endParaRPr lang="pt-P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06-12-2011</a:t>
            </a:fld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06-12-2011</a:t>
            </a:fld>
            <a:endParaRPr lang="pt-PT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06-12-2011</a:t>
            </a:fld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06-12-2011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06-12-2011</a:t>
            </a:fld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0875-E729-438F-AD64-DA10B3256A5A}" type="datetimeFigureOut">
              <a:rPr lang="pt-PT" smtClean="0"/>
              <a:t>06-12-2011</a:t>
            </a:fld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C270875-E729-438F-AD64-DA10B3256A5A}" type="datetimeFigureOut">
              <a:rPr lang="pt-PT" smtClean="0"/>
              <a:t>06-12-2011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AC85B3-BB92-4040-8F52-E774985663BC}" type="slidenum">
              <a:rPr lang="pt-PT" smtClean="0"/>
              <a:t>‹nº›</a:t>
            </a:fld>
            <a:endParaRPr lang="pt-P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55576" y="5445224"/>
            <a:ext cx="7543800" cy="914400"/>
          </a:xfrm>
        </p:spPr>
        <p:txBody>
          <a:bodyPr/>
          <a:lstStyle/>
          <a:p>
            <a:r>
              <a:rPr lang="pt-PT" dirty="0" smtClean="0"/>
              <a:t>Estudamos na escola de Telões em Amarante</a:t>
            </a:r>
            <a:endParaRPr lang="pt-P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5980555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67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1267" name="Picture 3" descr="G:\Nova pasta\DSCN2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9030"/>
            <a:ext cx="4211960" cy="317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casa da calçada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" y="0"/>
            <a:ext cx="4202451" cy="36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F:\Amarante~noite~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32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02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2" descr="G:\Nova pasta\DSCN2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" y="-1"/>
            <a:ext cx="437199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:\amarante-vista-a-no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IMG_61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" y="3571874"/>
            <a:ext cx="437199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:\Nova pasta\DSCN26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571874"/>
            <a:ext cx="476250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3314" name="Picture 2" descr="G:\Nova pasta\DSCN2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17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Nova pasta\DSCN26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272" y="0"/>
            <a:ext cx="46817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7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14338" name="Picture 2" descr="G:\Nova pasta\DSCN2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4048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Nova pasta\DSCN27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5004048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:\Nova pasta\DSCN2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7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65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5877272"/>
            <a:ext cx="7543800" cy="914400"/>
          </a:xfrm>
        </p:spPr>
        <p:txBody>
          <a:bodyPr/>
          <a:lstStyle/>
          <a:p>
            <a:r>
              <a:rPr lang="pt-PT" dirty="0" smtClean="0"/>
              <a:t>Esta é a Ponte de </a:t>
            </a:r>
            <a:r>
              <a:rPr lang="pt-PT" dirty="0" err="1" smtClean="0"/>
              <a:t>S.Gonçalo</a:t>
            </a:r>
            <a:endParaRPr lang="pt-PT" dirty="0"/>
          </a:p>
        </p:txBody>
      </p:sp>
      <p:pic>
        <p:nvPicPr>
          <p:cNvPr id="10242" name="Picture 2" descr="G:\Nova pasta\Ponte_02-b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80114" cy="372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Nova pasta\DSCN2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301" y="3724726"/>
            <a:ext cx="4177699" cy="313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 para baixo 3"/>
          <p:cNvSpPr/>
          <p:nvPr/>
        </p:nvSpPr>
        <p:spPr>
          <a:xfrm flipV="1">
            <a:off x="1547664" y="3724726"/>
            <a:ext cx="1440160" cy="16561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832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00100" y="5733256"/>
            <a:ext cx="7543800" cy="914400"/>
          </a:xfrm>
        </p:spPr>
        <p:txBody>
          <a:bodyPr/>
          <a:lstStyle/>
          <a:p>
            <a:r>
              <a:rPr lang="pt-PT" sz="6600" dirty="0" smtClean="0">
                <a:latin typeface="Brush Script MT" pitchFamily="66" charset="0"/>
              </a:rPr>
              <a:t>Adeus…. Até Um Dia</a:t>
            </a:r>
            <a:endParaRPr lang="pt-PT" sz="6600" dirty="0">
              <a:latin typeface="Brush Script MT" pitchFamily="66" charset="0"/>
            </a:endParaRPr>
          </a:p>
        </p:txBody>
      </p:sp>
      <p:pic>
        <p:nvPicPr>
          <p:cNvPr id="9218" name="Picture 2" descr="G:\Nova pasta\DSCN26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86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543800" cy="2152650"/>
          </a:xfrm>
        </p:spPr>
        <p:txBody>
          <a:bodyPr/>
          <a:lstStyle/>
          <a:p>
            <a:r>
              <a:rPr lang="pt-PT" dirty="0" smtClean="0">
                <a:latin typeface="Algerian" pitchFamily="82" charset="0"/>
              </a:rPr>
              <a:t>A nossa cidade de Amarante…</a:t>
            </a:r>
            <a:endParaRPr lang="pt-PT" dirty="0">
              <a:latin typeface="Algerian" pitchFamily="82" charset="0"/>
            </a:endParaRPr>
          </a:p>
        </p:txBody>
      </p:sp>
      <p:pic>
        <p:nvPicPr>
          <p:cNvPr id="1026" name="Picture 2" descr="F:\amarante-vista-a-no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03775"/>
            <a:ext cx="4536504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Nova pasta\DSCN2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03775"/>
            <a:ext cx="4499992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89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5445224"/>
            <a:ext cx="7543800" cy="914400"/>
          </a:xfrm>
        </p:spPr>
        <p:txBody>
          <a:bodyPr/>
          <a:lstStyle/>
          <a:p>
            <a:r>
              <a:rPr lang="pt-PT" sz="4400" b="1" dirty="0" smtClean="0">
                <a:solidFill>
                  <a:srgbClr val="00B0F0"/>
                </a:solidFill>
                <a:latin typeface="Lucida Handwriting" pitchFamily="66" charset="0"/>
              </a:rPr>
              <a:t>Es</a:t>
            </a:r>
            <a:r>
              <a:rPr lang="pt-PT" sz="3600" b="1" dirty="0" smtClean="0">
                <a:solidFill>
                  <a:srgbClr val="00B0F0"/>
                </a:solidFill>
                <a:latin typeface="Lucida Handwriting" pitchFamily="66" charset="0"/>
              </a:rPr>
              <a:t>te monumento foi construído pelos romanos. Aqui, em Amarante, temos muitos vestígios romanos.</a:t>
            </a:r>
            <a:endParaRPr lang="pt-PT" sz="3600" b="1" dirty="0">
              <a:solidFill>
                <a:srgbClr val="00B0F0"/>
              </a:solidFill>
              <a:latin typeface="Lucida Handwriting" pitchFamily="66" charset="0"/>
            </a:endParaRPr>
          </a:p>
        </p:txBody>
      </p:sp>
      <p:pic>
        <p:nvPicPr>
          <p:cNvPr id="2050" name="Picture 2" descr="F:\Captur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6264696" cy="3769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5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18398" y="5301208"/>
            <a:ext cx="7543800" cy="914400"/>
          </a:xfrm>
        </p:spPr>
        <p:txBody>
          <a:bodyPr/>
          <a:lstStyle/>
          <a:p>
            <a:r>
              <a:rPr lang="pt-PT" dirty="0" smtClean="0">
                <a:latin typeface="Bauhaus 93" pitchFamily="82" charset="0"/>
              </a:rPr>
              <a:t>A nossa gastronomia é bastante elaborada!</a:t>
            </a:r>
            <a:endParaRPr lang="pt-PT" dirty="0">
              <a:latin typeface="Bauhaus 93" pitchFamily="82" charset="0"/>
            </a:endParaRPr>
          </a:p>
        </p:txBody>
      </p:sp>
      <p:pic>
        <p:nvPicPr>
          <p:cNvPr id="3074" name="Picture 2" descr="G:\Nova pasta\DSCN26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46" y="44624"/>
            <a:ext cx="6242304" cy="46817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9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Nova pasta\DSCN2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406" y="1263139"/>
            <a:ext cx="5123899" cy="5584899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2060848"/>
            <a:ext cx="4283968" cy="914400"/>
          </a:xfrm>
        </p:spPr>
        <p:txBody>
          <a:bodyPr/>
          <a:lstStyle/>
          <a:p>
            <a:r>
              <a:rPr lang="pt-PT" dirty="0" smtClean="0">
                <a:solidFill>
                  <a:schemeClr val="tx2">
                    <a:lumMod val="50000"/>
                  </a:schemeClr>
                </a:solidFill>
                <a:latin typeface="Harlow Solid Italic" pitchFamily="82" charset="0"/>
              </a:rPr>
              <a:t>Temos paisagens magnificas onde nos podemos inspirar…</a:t>
            </a:r>
            <a:endParaRPr lang="pt-PT" dirty="0">
              <a:solidFill>
                <a:schemeClr val="tx2">
                  <a:lumMod val="50000"/>
                </a:schemeClr>
              </a:solidFill>
              <a:latin typeface="Harlow Solid Italic" pitchFamily="82" charset="0"/>
            </a:endParaRPr>
          </a:p>
        </p:txBody>
      </p:sp>
      <p:pic>
        <p:nvPicPr>
          <p:cNvPr id="4100" name="Picture 4" descr="G:\Nova pasta\DSCN2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74235"/>
            <a:ext cx="2987824" cy="3983765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55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27584" y="5805264"/>
            <a:ext cx="7543800" cy="914400"/>
          </a:xfrm>
        </p:spPr>
        <p:txBody>
          <a:bodyPr/>
          <a:lstStyle/>
          <a:p>
            <a:r>
              <a:rPr lang="pt-PT" dirty="0" smtClean="0">
                <a:solidFill>
                  <a:srgbClr val="FFFF00"/>
                </a:solidFill>
                <a:latin typeface="Forte" pitchFamily="66" charset="0"/>
              </a:rPr>
              <a:t>Há três anos nevou aqui em Amarante!</a:t>
            </a:r>
            <a:endParaRPr lang="pt-PT" dirty="0">
              <a:solidFill>
                <a:srgbClr val="FFFF00"/>
              </a:solidFill>
              <a:latin typeface="Forte" pitchFamily="66" charset="0"/>
            </a:endParaRPr>
          </a:p>
        </p:txBody>
      </p:sp>
      <p:pic>
        <p:nvPicPr>
          <p:cNvPr id="5124" name="Picture 4" descr="http://3.bp.blogspot.com/_cJKxQGjy1fk/TPVfVciq0jI/AAAAAAAADf0/9vUSLfmNQQM/s1600/Neve%2Bem%2BAmara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580" y="260648"/>
            <a:ext cx="4845058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Nova pasta\266155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4310580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50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968552" cy="372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G:\Nova pasta\DSCN23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5444"/>
            <a:ext cx="4790704" cy="353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067944" y="5733256"/>
            <a:ext cx="7543800" cy="914400"/>
          </a:xfrm>
        </p:spPr>
        <p:txBody>
          <a:bodyPr/>
          <a:lstStyle/>
          <a:p>
            <a:r>
              <a:rPr lang="pt-PT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Kristen ITC" pitchFamily="66" charset="0"/>
              </a:rPr>
              <a:t>Mais paisagens….</a:t>
            </a:r>
            <a:endParaRPr lang="pt-PT" dirty="0">
              <a:solidFill>
                <a:schemeClr val="accent6">
                  <a:lumMod val="40000"/>
                  <a:lumOff val="60000"/>
                </a:schemeClr>
              </a:solidFill>
              <a:latin typeface="Kristen ITC" pitchFamily="66" charset="0"/>
            </a:endParaRPr>
          </a:p>
        </p:txBody>
      </p:sp>
      <p:pic>
        <p:nvPicPr>
          <p:cNvPr id="6147" name="Picture 3" descr="G:\Nova pasta\DSCN23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034" y="0"/>
            <a:ext cx="4928966" cy="3673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Nova pasta\DSCN23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6"/>
            <a:ext cx="4228020" cy="332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02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7170" name="Picture 2" descr="G:\Nova pasta\DSCN26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Nova pasta\DSCN26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3150"/>
            <a:ext cx="4572000" cy="68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97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8194" name="Picture 2" descr="G:\Nova pasta\DSCN26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" y="3190757"/>
            <a:ext cx="4922850" cy="369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Nova pasta\DSCN2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Nova pasta\DSCN26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"/>
            <a:ext cx="4932040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Nova pasta\DSCN26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24944"/>
            <a:ext cx="4211960" cy="398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06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">
  <a:themeElements>
    <a:clrScheme name="Personalizado 3">
      <a:dk1>
        <a:srgbClr val="04617B"/>
      </a:dk1>
      <a:lt1>
        <a:srgbClr val="7030A0"/>
      </a:lt1>
      <a:dk2>
        <a:srgbClr val="509D36"/>
      </a:dk2>
      <a:lt2>
        <a:srgbClr val="FBCFF2"/>
      </a:lt2>
      <a:accent1>
        <a:srgbClr val="0F6FC6"/>
      </a:accent1>
      <a:accent2>
        <a:srgbClr val="79DEFA"/>
      </a:accent2>
      <a:accent3>
        <a:srgbClr val="FF0000"/>
      </a:accent3>
      <a:accent4>
        <a:srgbClr val="FFC000"/>
      </a:accent4>
      <a:accent5>
        <a:srgbClr val="AFDEA0"/>
      </a:accent5>
      <a:accent6>
        <a:srgbClr val="20C8F7"/>
      </a:accent6>
      <a:hlink>
        <a:srgbClr val="0D3F33"/>
      </a:hlink>
      <a:folHlink>
        <a:srgbClr val="20C8F7"/>
      </a:folHlink>
    </a:clrScheme>
    <a:fontScheme name="Elementar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71</TotalTime>
  <Words>67</Words>
  <Application>Microsoft Office PowerPoint</Application>
  <PresentationFormat>Apresentação no Ecrã (4:3)</PresentationFormat>
  <Paragraphs>9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16" baseType="lpstr">
      <vt:lpstr>Elementar</vt:lpstr>
      <vt:lpstr>Estudamos na escola de Telões em Amarante</vt:lpstr>
      <vt:lpstr>A nossa cidade de Amarante…</vt:lpstr>
      <vt:lpstr>Este monumento foi construído pelos romanos. Aqui, em Amarante, temos muitos vestígios romanos.</vt:lpstr>
      <vt:lpstr>A nossa gastronomia é bastante elaborada!</vt:lpstr>
      <vt:lpstr>Temos paisagens magnificas onde nos podemos inspirar…</vt:lpstr>
      <vt:lpstr>Há três anos nevou aqui em Amarante!</vt:lpstr>
      <vt:lpstr>Mais paisagens….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Esta é a Ponte de S.Gonçalo</vt:lpstr>
      <vt:lpstr>Adeus…. Até Um Dia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nossa cidade de Amarante…</dc:title>
  <dc:creator>aluno</dc:creator>
  <cp:lastModifiedBy>aluno</cp:lastModifiedBy>
  <cp:revision>11</cp:revision>
  <dcterms:created xsi:type="dcterms:W3CDTF">2011-12-05T15:51:13Z</dcterms:created>
  <dcterms:modified xsi:type="dcterms:W3CDTF">2011-12-06T10:10:05Z</dcterms:modified>
</cp:coreProperties>
</file>