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E03E42-7AF6-4493-B918-7B76E036D12F}" type="datetimeFigureOut">
              <a:rPr lang="pt-PT" smtClean="0"/>
              <a:t>09-12-2011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299D3EE-80AD-4AB5-BE97-38F411B0AAC3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mtClean="0"/>
              <a:t>A Nossa cidade: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mtClean="0"/>
              <a:t>Amarante, Portugal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926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Portugal:</a:t>
            </a:r>
            <a:endParaRPr lang="pt-PT" dirty="0"/>
          </a:p>
        </p:txBody>
      </p:sp>
      <p:pic>
        <p:nvPicPr>
          <p:cNvPr id="5122" name="Picture 2" descr="C:\Users\pf00124\Desktop\imagesCAUMM8R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569">
            <a:off x="4660007" y="2495374"/>
            <a:ext cx="3504323" cy="2750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Amarante:</a:t>
            </a:r>
            <a:endParaRPr lang="pt-PT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smtClean="0"/>
              <a:t>      Amarante é uma cidade que fica situada no Norte de Portugal.</a:t>
            </a:r>
          </a:p>
          <a:p>
            <a:r>
              <a:rPr lang="pt-PT" dirty="0" smtClean="0"/>
              <a:t>    O rio Tâmega passa na nossa região e desagua no Porto.</a:t>
            </a:r>
          </a:p>
          <a:p>
            <a:r>
              <a:rPr lang="pt-PT" dirty="0" smtClean="0"/>
              <a:t>         Estudamos na Escola EB2,3 de Telões, que pertence ao Agrupamento de escolas Amadeo de Souza Cardoso. </a:t>
            </a:r>
            <a:endParaRPr lang="pt-PT" dirty="0"/>
          </a:p>
        </p:txBody>
      </p:sp>
      <p:pic>
        <p:nvPicPr>
          <p:cNvPr id="2050" name="Picture 2" descr="C:\Users\pf00124\Desktop\amarante-vista-a-no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282">
            <a:off x="1268135" y="2630205"/>
            <a:ext cx="2500347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1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xplosão 2 13"/>
          <p:cNvSpPr/>
          <p:nvPr/>
        </p:nvSpPr>
        <p:spPr>
          <a:xfrm>
            <a:off x="3888280" y="3692561"/>
            <a:ext cx="936104" cy="6480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Localização de Amarante</a:t>
            </a:r>
            <a:endParaRPr lang="pt-PT" dirty="0"/>
          </a:p>
        </p:txBody>
      </p:sp>
      <p:pic>
        <p:nvPicPr>
          <p:cNvPr id="3074" name="Picture 2" descr="C:\Users\pf00124\Desktop\L8Iuun-56f34GfuzisTsCakAESjVt3Rg9v1DLqbd5J4PBLxWyLTWvDM0_hB3KjlMm3Z2U6U7Jt3ZVa3Yb_7Q1LVBMKKV6OspOUysnzrEg66VNxAI1LKFTMtOsoC91wVBSJxA8wDVVVgYKnd3hj-wZ8-AoXSI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56" y="2636912"/>
            <a:ext cx="3932553" cy="29523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ta para baixo 10"/>
          <p:cNvSpPr/>
          <p:nvPr/>
        </p:nvSpPr>
        <p:spPr>
          <a:xfrm rot="3771312">
            <a:off x="5006043" y="3224509"/>
            <a:ext cx="46517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33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 IGREJA E O MOSTEIRO DE AMARANTE</a:t>
            </a:r>
            <a:endParaRPr lang="pt-PT" dirty="0"/>
          </a:p>
        </p:txBody>
      </p:sp>
      <p:pic>
        <p:nvPicPr>
          <p:cNvPr id="4098" name="Picture 2" descr="C:\Users\pf00124\Desktop\amaran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342">
            <a:off x="5030590" y="2208389"/>
            <a:ext cx="2190750" cy="16525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f00124\Desktop\amaran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374">
            <a:off x="2799346" y="4086513"/>
            <a:ext cx="2189163" cy="1652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f00124\Desktop\amara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118">
            <a:off x="916012" y="2341565"/>
            <a:ext cx="2934939" cy="1869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f00124\Desktop\20100521_Amarante_Igreja_S_Gonca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314">
            <a:off x="5236369" y="3921932"/>
            <a:ext cx="3048000" cy="1813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NEVE EM AMARANTE</a:t>
            </a:r>
            <a:endParaRPr lang="pt-PT" dirty="0"/>
          </a:p>
        </p:txBody>
      </p:sp>
      <p:pic>
        <p:nvPicPr>
          <p:cNvPr id="6146" name="Picture 2" descr="C:\Users\pf00124\Desktop\Neve em Amara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203">
            <a:off x="1227537" y="2742031"/>
            <a:ext cx="3197643" cy="2576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f00124\Desktop\_pt_Amarante_Aboadela_SerradoMar_C3_A3o_BD1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740">
            <a:off x="5226476" y="2805947"/>
            <a:ext cx="29877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NOSSA ESCOLA:</a:t>
            </a:r>
            <a:endParaRPr lang="pt-PT" dirty="0"/>
          </a:p>
        </p:txBody>
      </p:sp>
      <p:pic>
        <p:nvPicPr>
          <p:cNvPr id="7170" name="Picture 2" descr="C:\Users\pf00124\Desktop\eb23telo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439">
            <a:off x="4724853" y="2621792"/>
            <a:ext cx="331376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igor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74</TotalTime>
  <Words>70</Words>
  <Application>Microsoft Office PowerPoint</Application>
  <PresentationFormat>Apresentação no Ecrã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Alta costura</vt:lpstr>
      <vt:lpstr>A Nossa cidade:</vt:lpstr>
      <vt:lpstr>Portugal:</vt:lpstr>
      <vt:lpstr>Amarante:</vt:lpstr>
      <vt:lpstr> Localização de Amarante</vt:lpstr>
      <vt:lpstr>A IGREJA E O MOSTEIRO DE AMARANTE</vt:lpstr>
      <vt:lpstr>NEVE EM AMARANTE</vt:lpstr>
      <vt:lpstr>A NOSSA ESCOLA: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Nossa cidade:</dc:title>
  <dc:creator>pf00124</dc:creator>
  <cp:lastModifiedBy>pf00124</cp:lastModifiedBy>
  <cp:revision>6</cp:revision>
  <dcterms:created xsi:type="dcterms:W3CDTF">2011-12-09T10:35:19Z</dcterms:created>
  <dcterms:modified xsi:type="dcterms:W3CDTF">2011-12-09T11:49:29Z</dcterms:modified>
</cp:coreProperties>
</file>